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removePersonalInfoOnSave="1" embedTrueTypeFonts="1" saveSubsetFonts="1">
  <p:sldMasterIdLst>
    <p:sldMasterId id="2147483688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vertBarState="maximized">
    <p:restoredLeft sz="15987"/>
    <p:restoredTop sz="93176"/>
  </p:normalViewPr>
  <p:slideViewPr>
    <p:cSldViewPr snapToGrid="0">
      <p:cViewPr>
        <p:scale>
          <a:sx n="120" d="100"/>
          <a:sy n="120" d="100"/>
        </p:scale>
        <p:origin x="114" y="516"/>
      </p:cViewPr>
      <p:guideLst>
        <p:guide orient="horz" pos="1619"/>
        <p:guide pos="2878"/>
      </p:guideLst>
    </p:cSldViewPr>
  </p:slideViewPr>
  <p:notesTextViewPr>
    <p:cViewPr>
      <p:scale>
        <a:sx n="200" d="100"/>
        <a:sy n="200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</p:cSldViewPr>
  </p:notes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slide" Target="slides/slide38.xml"  /><Relationship Id="rId42" Type="http://schemas.openxmlformats.org/officeDocument/2006/relationships/slide" Target="slides/slide39.xml"  /><Relationship Id="rId43" Type="http://schemas.openxmlformats.org/officeDocument/2006/relationships/slide" Target="slides/slide40.xml"  /><Relationship Id="rId44" Type="http://schemas.openxmlformats.org/officeDocument/2006/relationships/slide" Target="slides/slide41.xml"  /><Relationship Id="rId45" Type="http://schemas.openxmlformats.org/officeDocument/2006/relationships/slide" Target="slides/slide42.xml"  /><Relationship Id="rId46" Type="http://schemas.openxmlformats.org/officeDocument/2006/relationships/slide" Target="slides/slide43.xml"  /><Relationship Id="rId47" Type="http://schemas.openxmlformats.org/officeDocument/2006/relationships/slide" Target="slides/slide44.xml"  /><Relationship Id="rId48" Type="http://schemas.openxmlformats.org/officeDocument/2006/relationships/slide" Target="slides/slide45.xml"  /><Relationship Id="rId49" Type="http://schemas.openxmlformats.org/officeDocument/2006/relationships/slide" Target="slides/slide46.xml"  /><Relationship Id="rId5" Type="http://schemas.openxmlformats.org/officeDocument/2006/relationships/slide" Target="slides/slide2.xml"  /><Relationship Id="rId50" Type="http://schemas.openxmlformats.org/officeDocument/2006/relationships/slide" Target="slides/slide47.xml"  /><Relationship Id="rId51" Type="http://schemas.openxmlformats.org/officeDocument/2006/relationships/slide" Target="slides/slide48.xml"  /><Relationship Id="rId52" Type="http://schemas.openxmlformats.org/officeDocument/2006/relationships/slide" Target="slides/slide49.xml"  /><Relationship Id="rId53" Type="http://schemas.openxmlformats.org/officeDocument/2006/relationships/slide" Target="slides/slide50.xml"  /><Relationship Id="rId54" Type="http://schemas.openxmlformats.org/officeDocument/2006/relationships/slide" Target="slides/slide51.xml"  /><Relationship Id="rId55" Type="http://schemas.openxmlformats.org/officeDocument/2006/relationships/slide" Target="slides/slide52.xml"  /><Relationship Id="rId56" Type="http://schemas.openxmlformats.org/officeDocument/2006/relationships/slide" Target="slides/slide53.xml"  /><Relationship Id="rId57" Type="http://schemas.openxmlformats.org/officeDocument/2006/relationships/slide" Target="slides/slide54.xml"  /><Relationship Id="rId58" Type="http://schemas.openxmlformats.org/officeDocument/2006/relationships/slide" Target="slides/slide55.xml"  /><Relationship Id="rId59" Type="http://schemas.openxmlformats.org/officeDocument/2006/relationships/slide" Target="slides/slide56.xml"  /><Relationship Id="rId6" Type="http://schemas.openxmlformats.org/officeDocument/2006/relationships/slide" Target="slides/slide3.xml"  /><Relationship Id="rId60" Type="http://schemas.openxmlformats.org/officeDocument/2006/relationships/slide" Target="slides/slide57.xml"  /><Relationship Id="rId61" Type="http://schemas.openxmlformats.org/officeDocument/2006/relationships/slide" Target="slides/slide58.xml"  /><Relationship Id="rId62" Type="http://schemas.openxmlformats.org/officeDocument/2006/relationships/slide" Target="slides/slide59.xml"  /><Relationship Id="rId63" Type="http://schemas.openxmlformats.org/officeDocument/2006/relationships/slide" Target="slides/slide60.xml"  /><Relationship Id="rId64" Type="http://schemas.openxmlformats.org/officeDocument/2006/relationships/slide" Target="slides/slide61.xml"  /><Relationship Id="rId65" Type="http://schemas.openxmlformats.org/officeDocument/2006/relationships/slide" Target="slides/slide62.xml"  /><Relationship Id="rId66" Type="http://schemas.openxmlformats.org/officeDocument/2006/relationships/slide" Target="slides/slide63.xml"  /><Relationship Id="rId67" Type="http://schemas.openxmlformats.org/officeDocument/2006/relationships/slide" Target="slides/slide64.xml"  /><Relationship Id="rId68" Type="http://schemas.openxmlformats.org/officeDocument/2006/relationships/slide" Target="slides/slide65.xml"  /><Relationship Id="rId69" Type="http://schemas.openxmlformats.org/officeDocument/2006/relationships/slide" Target="slides/slide66.xml"  /><Relationship Id="rId7" Type="http://schemas.openxmlformats.org/officeDocument/2006/relationships/slide" Target="slides/slide4.xml"  /><Relationship Id="rId70" Type="http://schemas.openxmlformats.org/officeDocument/2006/relationships/slide" Target="slides/slide67.xml"  /><Relationship Id="rId71" Type="http://schemas.openxmlformats.org/officeDocument/2006/relationships/slide" Target="slides/slide68.xml"  /><Relationship Id="rId72" Type="http://schemas.openxmlformats.org/officeDocument/2006/relationships/slide" Target="slides/slide69.xml"  /><Relationship Id="rId73" Type="http://schemas.openxmlformats.org/officeDocument/2006/relationships/slide" Target="slides/slide70.xml"  /><Relationship Id="rId74" Type="http://schemas.openxmlformats.org/officeDocument/2006/relationships/slide" Target="slides/slide71.xml"  /><Relationship Id="rId75" Type="http://schemas.openxmlformats.org/officeDocument/2006/relationships/slide" Target="slides/slide72.xml"  /><Relationship Id="rId76" Type="http://schemas.openxmlformats.org/officeDocument/2006/relationships/slide" Target="slides/slide73.xml"  /><Relationship Id="rId77" Type="http://schemas.openxmlformats.org/officeDocument/2006/relationships/slide" Target="slides/slide74.xml"  /><Relationship Id="rId78" Type="http://schemas.openxmlformats.org/officeDocument/2006/relationships/slide" Target="slides/slide75.xml"  /><Relationship Id="rId79" Type="http://schemas.openxmlformats.org/officeDocument/2006/relationships/presProps" Target="presProps.xml"  /><Relationship Id="rId8" Type="http://schemas.openxmlformats.org/officeDocument/2006/relationships/slide" Target="slides/slide5.xml"  /><Relationship Id="rId80" Type="http://schemas.openxmlformats.org/officeDocument/2006/relationships/viewProps" Target="viewProps.xml"  /><Relationship Id="rId81" Type="http://schemas.openxmlformats.org/officeDocument/2006/relationships/theme" Target="theme/theme1.xml"  /><Relationship Id="rId82" Type="http://schemas.openxmlformats.org/officeDocument/2006/relationships/tableStyles" Target="tableStyles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8D2F78AE-1DC9-4E95-AA68-17EB8BC53BA7}" type="datetime1">
              <a:rPr lang="ko-KR" altLang="en-US"/>
              <a:pPr lvl="0">
                <a:defRPr lang="ko-KR" altLang="en-US"/>
              </a:pPr>
              <a:t>2018-12-17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9C24B3AB-AE88-4FF7-8FA7-DE4678F6F0B9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latin typeface="Arial"/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>
                <a:latin typeface="Arial"/>
              </a:defRPr>
            </a:lvl1pPr>
          </a:lstStyle>
          <a:p>
            <a:pPr lvl="0">
              <a:defRPr lang="ko-KR" altLang="en-US"/>
            </a:pPr>
            <a:fld id="{C2159322-6C85-4127-9E81-7F8BF0D70E1A}" type="datetime1">
              <a:rPr lang="zh-CN" altLang="en-US"/>
              <a:pPr lvl="0">
                <a:defRPr lang="ko-KR" altLang="en-US"/>
              </a:pPr>
              <a:t>2018/12/17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>
                <a:latin typeface="Arial"/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>
                <a:latin typeface="Arial"/>
              </a:defRPr>
            </a:lvl1pPr>
          </a:lstStyle>
          <a:p>
            <a:pPr lvl="0">
              <a:defRPr lang="ko-KR" altLang="en-US"/>
            </a:pPr>
            <a:fld id="{2AEA76D6-C0AA-410F-9DDC-526F0CB07C6D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37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8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42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43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44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5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6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47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48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49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50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51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52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53.xml"  /><Relationship Id="rId2" Type="http://schemas.openxmlformats.org/officeDocument/2006/relationships/notesMaster" Target="../notesMasters/notesMaster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54.xml"  /><Relationship Id="rId2" Type="http://schemas.openxmlformats.org/officeDocument/2006/relationships/notesMaster" Target="../notesMasters/notesMaster1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slide" Target="../slides/slide55.xml"  /><Relationship Id="rId2" Type="http://schemas.openxmlformats.org/officeDocument/2006/relationships/notesMaster" Target="../notesMasters/notesMaster1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slide" Target="../slides/slide56.xml"  /><Relationship Id="rId2" Type="http://schemas.openxmlformats.org/officeDocument/2006/relationships/notesMaster" Target="../notesMasters/notesMaster1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7.xml"  /><Relationship Id="rId2" Type="http://schemas.openxmlformats.org/officeDocument/2006/relationships/notesMaster" Target="../notesMasters/notesMaster1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slide" Target="../slides/slide58.xml"  /><Relationship Id="rId2" Type="http://schemas.openxmlformats.org/officeDocument/2006/relationships/notesMaster" Target="../notesMasters/notesMaster1.xml"  /></Relationships>
</file>

<file path=ppt/notesSlides/_rels/notesSlide37.xml.rels><?xml version="1.0" encoding="UTF-8" standalone="yes" ?><Relationships xmlns="http://schemas.openxmlformats.org/package/2006/relationships"><Relationship Id="rId1" Type="http://schemas.openxmlformats.org/officeDocument/2006/relationships/slide" Target="../slides/slide59.xml"  /><Relationship Id="rId2" Type="http://schemas.openxmlformats.org/officeDocument/2006/relationships/notesMaster" Target="../notesMasters/notesMaster1.xml"  /></Relationships>
</file>

<file path=ppt/notesSlides/_rels/notesSlide3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0.xml"  /></Relationships>
</file>

<file path=ppt/notesSlides/_rels/notesSlide3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4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2.xml"  /></Relationships>
</file>

<file path=ppt/notesSlides/_rels/notesSlide4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3.xml"  /></Relationships>
</file>

<file path=ppt/notesSlides/_rels/notesSlide4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4.xml"  /></Relationships>
</file>

<file path=ppt/notesSlides/_rels/notesSlide4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5.xml"  /></Relationships>
</file>

<file path=ppt/notesSlides/_rels/notesSlide4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6.xml"  /></Relationships>
</file>

<file path=ppt/notesSlides/_rels/notesSlide4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7.xml"  /></Relationships>
</file>

<file path=ppt/notesSlides/_rels/notesSlide4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8.xml"  /></Relationships>
</file>

<file path=ppt/notesSlides/_rels/notesSlide4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9.xml"  /></Relationships>
</file>

<file path=ppt/notesSlides/_rels/notesSlide4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0.xml"  /></Relationships>
</file>

<file path=ppt/notesSlides/_rels/notesSlide4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5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2.xml"  /></Relationships>
</file>

<file path=ppt/notesSlides/_rels/notesSlide5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4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지금부터 인디스커 팀 발표를 시작하겠습니다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1</a:t>
            </a:fld>
            <a:endParaRPr lang="en-US" altLang="en-US"/>
          </a:p>
        </p:txBody>
      </p:sp>
    </p:spTree>
  </p:cSld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이러한 수요에 반응하듯</a:t>
            </a:r>
            <a:r>
              <a:rPr lang="en-US" altLang="ko-KR"/>
              <a:t>, </a:t>
            </a:r>
            <a:r>
              <a:rPr lang="ko-KR" altLang="en-US"/>
              <a:t>현재 버스킹 관련 사이트도 존재합니다</a:t>
            </a:r>
            <a:r>
              <a:rPr lang="en-US" altLang="ko-KR"/>
              <a:t>.</a:t>
            </a:r>
            <a:r>
              <a:rPr lang="ko-KR" altLang="en-US"/>
              <a:t> 버스킹 플레이와 인더뮤직 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17</a:t>
            </a:fld>
            <a:endParaRPr lang="en-US" altLang="en-US"/>
          </a:p>
        </p:txBody>
      </p:sp>
    </p:spTree>
  </p:cSld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이러한 수요에 반응하듯</a:t>
            </a:r>
            <a:r>
              <a:rPr lang="en-US" altLang="ko-KR"/>
              <a:t>, </a:t>
            </a:r>
            <a:r>
              <a:rPr lang="ko-KR" altLang="en-US"/>
              <a:t>현재 버스킹 관련 사이트도 존재합니다</a:t>
            </a:r>
            <a:r>
              <a:rPr lang="en-US" altLang="ko-KR"/>
              <a:t>.</a:t>
            </a:r>
            <a:r>
              <a:rPr lang="ko-KR" altLang="en-US"/>
              <a:t> 버스킹 플레이와 인더뮤직 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18</a:t>
            </a:fld>
            <a:endParaRPr lang="en-US" altLang="en-US"/>
          </a:p>
        </p:txBody>
      </p:sp>
    </p:spTree>
  </p:cSld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이러한 수요에 반응하듯</a:t>
            </a:r>
            <a:r>
              <a:rPr lang="en-US" altLang="ko-KR"/>
              <a:t>, </a:t>
            </a:r>
            <a:r>
              <a:rPr lang="ko-KR" altLang="en-US"/>
              <a:t>현재 버스킹 관련 사이트도 존재합니다</a:t>
            </a:r>
            <a:r>
              <a:rPr lang="en-US" altLang="ko-KR"/>
              <a:t>.</a:t>
            </a:r>
            <a:r>
              <a:rPr lang="ko-KR" altLang="en-US"/>
              <a:t> 버스킹 플레이와 인더뮤직 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19</a:t>
            </a:fld>
            <a:endParaRPr lang="en-US" altLang="en-US"/>
          </a:p>
        </p:txBody>
      </p:sp>
    </p:spTree>
  </p:cSld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이러한 수요에 반응하듯</a:t>
            </a:r>
            <a:r>
              <a:rPr lang="en-US" altLang="ko-KR"/>
              <a:t>, </a:t>
            </a:r>
            <a:r>
              <a:rPr lang="ko-KR" altLang="en-US"/>
              <a:t>현재 버스킹 관련 사이트도 존재합니다</a:t>
            </a:r>
            <a:r>
              <a:rPr lang="en-US" altLang="ko-KR"/>
              <a:t>.</a:t>
            </a:r>
            <a:r>
              <a:rPr lang="ko-KR" altLang="en-US"/>
              <a:t> 버스킹 플레이와 인더뮤직 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20</a:t>
            </a:fld>
            <a:endParaRPr lang="en-US" altLang="en-US"/>
          </a:p>
        </p:txBody>
      </p:sp>
    </p:spTree>
  </p:cSld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이러한 수요에 반응하듯</a:t>
            </a:r>
            <a:r>
              <a:rPr lang="en-US" altLang="ko-KR"/>
              <a:t>, </a:t>
            </a:r>
            <a:r>
              <a:rPr lang="ko-KR" altLang="en-US"/>
              <a:t>현재 버스킹 관련 사이트도 존재합니다</a:t>
            </a:r>
            <a:r>
              <a:rPr lang="en-US" altLang="ko-KR"/>
              <a:t>.</a:t>
            </a:r>
            <a:r>
              <a:rPr lang="ko-KR" altLang="en-US"/>
              <a:t> 버스킹 플레이와 인더뮤직 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21</a:t>
            </a:fld>
            <a:endParaRPr lang="en-US" altLang="en-US"/>
          </a:p>
        </p:txBody>
      </p:sp>
    </p:spTree>
  </p:cSld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이러한 두 사이트의 단점을 보완하고 장점을 살리기 위해 저희는 </a:t>
            </a:r>
            <a:r>
              <a:rPr lang="en-US" altLang="ko-KR"/>
              <a:t>4</a:t>
            </a:r>
            <a:r>
              <a:rPr lang="ko-KR" altLang="en-US"/>
              <a:t>가지 해결 방안을 토대로 프로그램을 만들었습니다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 lang="ko-KR" altLang="en-US"/>
            </a:pPr>
            <a:r>
              <a:rPr lang="ko-KR" altLang="en-US"/>
              <a:t>첫번째는 관객</a:t>
            </a:r>
            <a:r>
              <a:rPr lang="en-US" altLang="ko-KR"/>
              <a:t>(</a:t>
            </a:r>
            <a:r>
              <a:rPr lang="ko-KR" altLang="en-US"/>
              <a:t>일반인</a:t>
            </a:r>
            <a:r>
              <a:rPr lang="en-US" altLang="ko-KR"/>
              <a:t>)</a:t>
            </a:r>
            <a:r>
              <a:rPr lang="ko-KR" altLang="en-US"/>
              <a:t>들이 버스킹 정보를 쉽게 접근하게 만드는 것입니다</a:t>
            </a:r>
            <a:r>
              <a:rPr lang="en-US" altLang="ko-KR"/>
              <a:t>. </a:t>
            </a:r>
            <a:r>
              <a:rPr lang="ko-KR" altLang="en-US"/>
              <a:t>공연일정 뿐 아니라</a:t>
            </a:r>
            <a:r>
              <a:rPr lang="en-US" altLang="ko-KR"/>
              <a:t>, </a:t>
            </a:r>
            <a:r>
              <a:rPr lang="ko-KR" altLang="en-US"/>
              <a:t>지도를 통한 내 주변 공연 검색</a:t>
            </a:r>
            <a:r>
              <a:rPr lang="en-US" altLang="ko-KR"/>
              <a:t>, </a:t>
            </a:r>
            <a:r>
              <a:rPr lang="ko-KR" altLang="en-US"/>
              <a:t>무대 공연 사진</a:t>
            </a:r>
            <a:r>
              <a:rPr lang="en-US" altLang="ko-KR"/>
              <a:t>/</a:t>
            </a:r>
            <a:r>
              <a:rPr lang="ko-KR" altLang="en-US"/>
              <a:t>동영상을 제공함으로써 현장은 물론 방안 </a:t>
            </a:r>
            <a:r>
              <a:rPr lang="en-US" altLang="ko-KR"/>
              <a:t>1</a:t>
            </a:r>
            <a:r>
              <a:rPr lang="ko-KR" altLang="en-US"/>
              <a:t>열에서도 버스킹을 즐길 수 있도록 만들었습니다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21</a:t>
            </a:fld>
            <a:endParaRPr lang="en-US" altLang="en-US"/>
          </a:p>
        </p:txBody>
      </p:sp>
    </p:spTree>
  </p:cSld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두번째 방법은 제한되지 않은 장소입니다</a:t>
            </a:r>
            <a:r>
              <a:rPr lang="en-US" altLang="ko-KR"/>
              <a:t>. </a:t>
            </a:r>
            <a:r>
              <a:rPr lang="ko-KR" altLang="en-US"/>
              <a:t>무대 제공자와의 체결된 일정만 올리는 것이 아닌</a:t>
            </a:r>
            <a:r>
              <a:rPr lang="en-US" altLang="ko-KR"/>
              <a:t>, </a:t>
            </a:r>
            <a:r>
              <a:rPr lang="ko-KR" altLang="en-US"/>
              <a:t>자신이 원하는 위치를 지도에 표시하여 공연 일정에 올릴 수 있습니다</a:t>
            </a:r>
            <a:r>
              <a:rPr lang="en-US" altLang="ko-KR"/>
              <a:t>. </a:t>
            </a:r>
            <a:r>
              <a:rPr lang="ko-KR" altLang="en-US"/>
              <a:t>예를 들어 제가 강남역 </a:t>
            </a:r>
            <a:r>
              <a:rPr lang="en-US" altLang="ko-KR"/>
              <a:t>5</a:t>
            </a:r>
            <a:r>
              <a:rPr lang="ko-KR" altLang="en-US"/>
              <a:t>번 출구 옆에서 공연을 하고 싶은 경우</a:t>
            </a:r>
            <a:r>
              <a:rPr lang="en-US" altLang="ko-KR"/>
              <a:t>, </a:t>
            </a:r>
            <a:r>
              <a:rPr lang="ko-KR" altLang="en-US"/>
              <a:t>지도에 그 위치를 표시하면</a:t>
            </a:r>
            <a:r>
              <a:rPr lang="en-US" altLang="ko-KR"/>
              <a:t>, </a:t>
            </a:r>
            <a:r>
              <a:rPr lang="ko-KR" altLang="en-US"/>
              <a:t>해당 위치가 버스킹 위치에 표시됩니다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22</a:t>
            </a:fld>
            <a:endParaRPr lang="en-US" altLang="en-US"/>
          </a:p>
        </p:txBody>
      </p:sp>
    </p:spTree>
  </p:cSld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세번째 방안은 다양한 버스커 홍보매체를 제공하는 것 입니다</a:t>
            </a:r>
            <a:r>
              <a:rPr lang="en-US" altLang="ko-KR"/>
              <a:t>. </a:t>
            </a:r>
            <a:r>
              <a:rPr lang="ko-KR" altLang="en-US"/>
              <a:t>형식에 맞춰진 홍보가 아닌</a:t>
            </a:r>
            <a:r>
              <a:rPr lang="en-US" altLang="ko-KR"/>
              <a:t>, </a:t>
            </a:r>
            <a:r>
              <a:rPr lang="ko-KR" altLang="en-US"/>
              <a:t>버스커가 직접 자신의 사진과 동영상</a:t>
            </a:r>
            <a:r>
              <a:rPr lang="en-US" altLang="ko-KR"/>
              <a:t>, </a:t>
            </a:r>
            <a:r>
              <a:rPr lang="ko-KR" altLang="en-US"/>
              <a:t>댓글을 달면서 다양한 방법으로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23</a:t>
            </a:fld>
            <a:endParaRPr lang="en-US" altLang="en-US"/>
          </a:p>
        </p:txBody>
      </p:sp>
    </p:spTree>
  </p:cSld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36</a:t>
            </a:fld>
            <a:endParaRPr lang="en-US" altLang="en-US"/>
          </a:p>
        </p:txBody>
      </p:sp>
      <p:sp>
        <p:nvSpPr>
          <p:cNvPr id="3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 w="12700" cap="flat" cmpd="sng" algn="ctr">
            <a:solidFill>
              <a:prstClr val="black"/>
            </a:solidFill>
            <a:prstDash val="solid"/>
            <a:round/>
          </a:ln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/>
              <a:t>1000040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1000053</a:t>
            </a:r>
            <a:endParaRPr lang="ko-KR" altLang="en-US"/>
          </a:p>
        </p:txBody>
      </p:sp>
    </p:spTree>
  </p:cSld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37</a:t>
            </a:fld>
            <a:endParaRPr lang="en-US" altLang="en-US"/>
          </a:p>
        </p:txBody>
      </p:sp>
      <p:sp>
        <p:nvSpPr>
          <p:cNvPr id="3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 w="12700" cap="flat" cmpd="sng" algn="ctr">
            <a:solidFill>
              <a:prstClr val="black"/>
            </a:solidFill>
            <a:prstDash val="solid"/>
            <a:round/>
          </a:ln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/>
              <a:t>1000040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1000053</a:t>
            </a:r>
            <a:endParaRPr lang="ko-KR" altLang="en-US"/>
          </a:p>
        </p:txBody>
      </p:sp>
    </p:spTree>
  </p:cSld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저희 발표는 주제선정 </a:t>
            </a:r>
            <a:r>
              <a:rPr lang="en-US" altLang="ko-KR"/>
              <a:t>– </a:t>
            </a:r>
            <a:r>
              <a:rPr lang="ko-KR" altLang="en-US"/>
              <a:t>주요기능 소개 </a:t>
            </a:r>
            <a:r>
              <a:rPr lang="en-US" altLang="ko-KR"/>
              <a:t>– </a:t>
            </a:r>
            <a:r>
              <a:rPr lang="ko-KR" altLang="en-US"/>
              <a:t>시연 동영상 </a:t>
            </a:r>
            <a:r>
              <a:rPr lang="en-US" altLang="ko-KR"/>
              <a:t>– </a:t>
            </a:r>
            <a:r>
              <a:rPr lang="ko-KR" altLang="en-US"/>
              <a:t>시스템 아키텍쳐</a:t>
            </a:r>
            <a:r>
              <a:rPr lang="en-US" altLang="ko-KR"/>
              <a:t> – </a:t>
            </a:r>
            <a:r>
              <a:rPr lang="ko-KR" altLang="en-US"/>
              <a:t>팀원소개 순으로 진행됩니다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2</a:t>
            </a:fld>
            <a:endParaRPr lang="en-US" altLang="en-US"/>
          </a:p>
        </p:txBody>
      </p:sp>
    </p:spTree>
  </p:cSld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이어서 저희 인디스커의 시스템 아키텍쳐에 대해 설명드리겠습니다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41</a:t>
            </a:fld>
            <a:endParaRPr lang="en-US" altLang="en-US"/>
          </a:p>
        </p:txBody>
      </p:sp>
    </p:spTree>
  </p:cSld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en-US" altLang="ko-KR"/>
              <a:t>UI ProtoType</a:t>
            </a:r>
            <a:r>
              <a:rPr lang="ko-KR" altLang="en-US"/>
              <a:t>으로 </a:t>
            </a:r>
            <a:r>
              <a:rPr lang="en-US" altLang="ko-KR"/>
              <a:t>KaKao Oven</a:t>
            </a:r>
            <a:r>
              <a:rPr lang="ko-KR" altLang="en-US"/>
              <a:t>을 사용해서 피드백을 통해서 총 </a:t>
            </a:r>
            <a:r>
              <a:rPr lang="en-US" altLang="ko-KR"/>
              <a:t>4</a:t>
            </a:r>
            <a:r>
              <a:rPr lang="ko-KR" altLang="en-US"/>
              <a:t>차에 걸쳐서 인디스커의 디자인을 구성하였습니다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42</a:t>
            </a:fld>
            <a:endParaRPr lang="en-US" altLang="en-US"/>
          </a:p>
        </p:txBody>
      </p:sp>
    </p:spTree>
  </p:cSld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다음은 유스케이스 입니다</a:t>
            </a:r>
            <a:r>
              <a:rPr lang="en-US" altLang="ko-KR"/>
              <a:t>.  </a:t>
            </a:r>
            <a:r>
              <a:rPr lang="ko-KR" altLang="en-US"/>
              <a:t>팀원간 의견과 구현방향이 다르기때문에 유스케이스를 만들어서 의견을 통일하고 원하는 방향으로 시스템을 만들었습니다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43</a:t>
            </a:fld>
            <a:endParaRPr lang="en-US" altLang="en-US"/>
          </a:p>
        </p:txBody>
      </p:sp>
    </p:spTree>
  </p:cSld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다음은 유스케이스 입니다</a:t>
            </a:r>
            <a:r>
              <a:rPr lang="en-US" altLang="ko-KR"/>
              <a:t>.  </a:t>
            </a:r>
            <a:r>
              <a:rPr lang="ko-KR" altLang="en-US"/>
              <a:t>팀원간 의견과 구현방향이 다르기때문에 유스케이스를 만들어서 의견을 통일하고 원하는 방향으로 시스템을 만들었습니다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44</a:t>
            </a:fld>
            <a:endParaRPr lang="en-US" altLang="en-US"/>
          </a:p>
        </p:txBody>
      </p:sp>
    </p:spTree>
  </p:cSld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다음은 유스케이스 입니다</a:t>
            </a:r>
            <a:r>
              <a:rPr lang="en-US" altLang="ko-KR"/>
              <a:t>.  </a:t>
            </a:r>
            <a:r>
              <a:rPr lang="ko-KR" altLang="en-US"/>
              <a:t>팀원간 의견과 구현방향이 다르기때문에 유스케이스를 만들어서 의견을 통일하고 원하는 방향으로 시스템을 만들었습니다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45</a:t>
            </a:fld>
            <a:endParaRPr lang="en-US" altLang="en-US"/>
          </a:p>
        </p:txBody>
      </p:sp>
    </p:spTree>
  </p:cSld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유스케이스 명세서를 참고함으로써 시스템이나 기능을 좀 더 수월하게 구현할 수 있었습니다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46</a:t>
            </a:fld>
            <a:endParaRPr lang="en-US" altLang="en-US"/>
          </a:p>
        </p:txBody>
      </p:sp>
    </p:spTree>
  </p:cSld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유스케이스 명세서를 참고함으로써 시스템이나 기능을 좀 더 수월하게 구현할 수 있었습니다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47</a:t>
            </a:fld>
            <a:endParaRPr lang="en-US" altLang="en-US"/>
          </a:p>
        </p:txBody>
      </p:sp>
    </p:spTree>
  </p:cSld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다음 약 </a:t>
            </a:r>
            <a:r>
              <a:rPr lang="en-US" altLang="ko-KR"/>
              <a:t>10</a:t>
            </a:r>
            <a:r>
              <a:rPr lang="ko-KR" altLang="en-US"/>
              <a:t>번의 작업을 통해 </a:t>
            </a:r>
            <a:r>
              <a:rPr lang="en-US" altLang="ko-KR"/>
              <a:t>DB MODELING</a:t>
            </a:r>
            <a:r>
              <a:rPr lang="ko-KR" altLang="en-US"/>
              <a:t>을 완성하였습니다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48</a:t>
            </a:fld>
            <a:endParaRPr lang="en-US" altLang="en-US"/>
          </a:p>
        </p:txBody>
      </p:sp>
    </p:spTree>
  </p:cSld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각 팀원들이 맡은 기능을 구현하고 디자인 구성이 어느정도까지 진행되었는지 한눈에 관리할 수 있기 때문에 칸반보드로 </a:t>
            </a:r>
            <a:r>
              <a:rPr lang="en-US" altLang="ko-KR"/>
              <a:t>Trello</a:t>
            </a:r>
            <a:r>
              <a:rPr lang="ko-KR" altLang="en-US"/>
              <a:t>를 사용하였습니다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49</a:t>
            </a:fld>
            <a:endParaRPr lang="en-US" altLang="en-US"/>
          </a:p>
        </p:txBody>
      </p:sp>
    </p:spTree>
  </p:cSld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그리고 </a:t>
            </a:r>
            <a:r>
              <a:rPr lang="en-US" altLang="ko-KR"/>
              <a:t>git</a:t>
            </a:r>
            <a:r>
              <a:rPr lang="ko-KR" altLang="en-US"/>
              <a:t>을 통해 프로젝트 유지보수 및 분산관리를 하였고 </a:t>
            </a:r>
            <a:r>
              <a:rPr lang="en-US" altLang="ko-KR"/>
              <a:t>gitHub</a:t>
            </a:r>
            <a:r>
              <a:rPr lang="ko-KR" altLang="en-US"/>
              <a:t>를 사용하여 하나의 스토리지를 여러명이 공동으로 사용하였습니다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50</a:t>
            </a:fld>
            <a:endParaRPr lang="en-US" altLang="en-US"/>
          </a:p>
        </p:txBody>
      </p:sp>
    </p:spTree>
  </p:cSld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먼저 주제 선정입니다</a:t>
            </a:r>
            <a:r>
              <a:rPr lang="en-US" altLang="ko-KR"/>
              <a:t>. </a:t>
            </a:r>
            <a:r>
              <a:rPr lang="ko-KR" altLang="en-US"/>
              <a:t>이 곳에서는 크게 현재 상황과 문제점</a:t>
            </a:r>
            <a:r>
              <a:rPr lang="en-US" altLang="ko-KR"/>
              <a:t>, </a:t>
            </a:r>
            <a:r>
              <a:rPr lang="ko-KR" altLang="en-US"/>
              <a:t>이를 해결하기 위한 방법과 기대되는 이점</a:t>
            </a:r>
            <a:r>
              <a:rPr lang="en-US" altLang="ko-KR"/>
              <a:t>, </a:t>
            </a:r>
            <a:r>
              <a:rPr lang="ko-KR" altLang="en-US"/>
              <a:t>마지막으로 저희 사이트의 타켓 유저 순으로 발표하도록 하겠습니다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3</a:t>
            </a:fld>
            <a:endParaRPr lang="en-US" altLang="en-US"/>
          </a:p>
        </p:txBody>
      </p:sp>
    </p:spTree>
  </p:cSld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그리고 </a:t>
            </a:r>
            <a:r>
              <a:rPr lang="en-US" altLang="ko-KR"/>
              <a:t>git</a:t>
            </a:r>
            <a:r>
              <a:rPr lang="ko-KR" altLang="en-US"/>
              <a:t>을 통해 프로젝트 유지보수 및 분산관리를 하였고 </a:t>
            </a:r>
            <a:r>
              <a:rPr lang="en-US" altLang="ko-KR"/>
              <a:t>gitHub</a:t>
            </a:r>
            <a:r>
              <a:rPr lang="ko-KR" altLang="en-US"/>
              <a:t>를 사용하여 하나의 스토리지를 여러명이 공동으로 사용하였습니다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51</a:t>
            </a:fld>
            <a:endParaRPr lang="en-US" altLang="en-US"/>
          </a:p>
        </p:txBody>
      </p:sp>
    </p:spTree>
  </p:cSld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그리고 </a:t>
            </a:r>
            <a:r>
              <a:rPr lang="en-US" altLang="ko-KR"/>
              <a:t>git</a:t>
            </a:r>
            <a:r>
              <a:rPr lang="ko-KR" altLang="en-US"/>
              <a:t>을 통해 프로젝트 유지보수 및 분산관리를 하였고 </a:t>
            </a:r>
            <a:r>
              <a:rPr lang="en-US" altLang="ko-KR"/>
              <a:t>gitHub</a:t>
            </a:r>
            <a:r>
              <a:rPr lang="ko-KR" altLang="en-US"/>
              <a:t>를 사용하여 하나의 스토리지를 여러명이 공동으로 사용하였습니다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53</a:t>
            </a:fld>
            <a:endParaRPr lang="en-US" altLang="en-US"/>
          </a:p>
        </p:txBody>
      </p:sp>
    </p:spTree>
  </p:cSld>
</p:notes>
</file>

<file path=ppt/notesSlides/notesSlide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인디스커 개발환경입니다</a:t>
            </a:r>
            <a:r>
              <a:rPr lang="en-US" altLang="ko-KR"/>
              <a:t>. </a:t>
            </a:r>
            <a:r>
              <a:rPr lang="ko-KR" altLang="en-US"/>
              <a:t>다른팀과 대체적으로 비슷한 개발 환경을 가지고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52</a:t>
            </a:fld>
            <a:endParaRPr lang="en-US" altLang="en-US"/>
          </a:p>
        </p:txBody>
      </p:sp>
    </p:spTree>
  </p:cSld>
</p:notes>
</file>

<file path=ppt/notesSlides/notesSlide3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53</a:t>
            </a:fld>
            <a:endParaRPr lang="en-US" altLang="en-US"/>
          </a:p>
        </p:txBody>
      </p:sp>
    </p:spTree>
  </p:cSld>
</p:notes>
</file>

<file path=ppt/notesSlides/notesSlide3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54</a:t>
            </a:fld>
            <a:endParaRPr lang="en-US" altLang="en-US"/>
          </a:p>
        </p:txBody>
      </p:sp>
    </p:spTree>
  </p:cSld>
</p:notes>
</file>

<file path=ppt/notesSlides/notesSlide3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인디스커의 시스템 구성을 간단하게 소개하겠습니다</a:t>
            </a:r>
            <a:r>
              <a:rPr lang="en-US" altLang="ko-KR"/>
              <a:t>. </a:t>
            </a:r>
            <a:r>
              <a:rPr lang="ko-KR" altLang="en-US"/>
              <a:t>유저가 인디스커를 접속하게 되면 서버에 요청을 하여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55</a:t>
            </a:fld>
            <a:endParaRPr lang="en-US" altLang="en-US"/>
          </a:p>
        </p:txBody>
      </p:sp>
    </p:spTree>
  </p:cSld>
</p:notes>
</file>

<file path=ppt/notesSlides/notesSlide3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indent="0" algn="l" defTabSz="8718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ko-KR"/>
            </a:pPr>
            <a:r>
              <a:rPr lang="ko-KR" altLang="en-US"/>
              <a:t>독립된 쓰레드가 필요한 기능을 구현하기 위해서 </a:t>
            </a:r>
            <a:r>
              <a:rPr lang="en-US" altLang="ko-KR"/>
              <a:t>Spring Web MVC </a:t>
            </a:r>
            <a:r>
              <a:rPr lang="ko-KR" altLang="en-US"/>
              <a:t>구조를 통해 각자의 역할을 수행합니다</a:t>
            </a:r>
            <a:r>
              <a:rPr lang="en-US" altLang="ko-KR"/>
              <a:t>. </a:t>
            </a:r>
            <a:r>
              <a:rPr lang="ko-KR" altLang="en-US"/>
              <a:t>데이터베이스가 필요하다면 </a:t>
            </a:r>
            <a:r>
              <a:rPr lang="en-US" altLang="ko-KR"/>
              <a:t>DBMS</a:t>
            </a:r>
            <a:r>
              <a:rPr lang="ko-KR" altLang="en-US"/>
              <a:t>를 이용하여 </a:t>
            </a:r>
            <a:r>
              <a:rPr lang="en-US" altLang="ko-KR"/>
              <a:t>DAO</a:t>
            </a:r>
            <a:r>
              <a:rPr lang="ko-KR" altLang="en-US"/>
              <a:t>를 주입받아 데이터베이스를 처리합니다</a:t>
            </a:r>
            <a:r>
              <a:rPr lang="en-US" altLang="ko-KR"/>
              <a:t>.</a:t>
            </a:r>
            <a:endParaRPr lang="en-US" altLang="ko-KR"/>
          </a:p>
          <a:p>
            <a:pPr marL="0" indent="0" algn="l" defTabSz="8718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ko-KR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58</a:t>
            </a:fld>
            <a:endParaRPr lang="en-US" altLang="en-US"/>
          </a:p>
        </p:txBody>
      </p:sp>
    </p:spTree>
  </p:cSld>
</p:notes>
</file>

<file path=ppt/notesSlides/notesSlide3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서버가 외부 </a:t>
            </a:r>
            <a:r>
              <a:rPr lang="en-US" altLang="ko-KR"/>
              <a:t>API</a:t>
            </a:r>
            <a:r>
              <a:rPr lang="ko-KR" altLang="en-US"/>
              <a:t>와 관련된 요청을 받았다면 외부 </a:t>
            </a:r>
            <a:r>
              <a:rPr lang="en-US" altLang="ko-KR"/>
              <a:t>API</a:t>
            </a:r>
            <a:r>
              <a:rPr lang="ko-KR" altLang="en-US"/>
              <a:t>에게 접근허용과 관련된 토큰을 넘겨주고 토큰을 받은 외부 </a:t>
            </a:r>
            <a:r>
              <a:rPr lang="en-US" altLang="ko-KR"/>
              <a:t>API</a:t>
            </a:r>
            <a:r>
              <a:rPr lang="ko-KR" altLang="en-US"/>
              <a:t>는 서버가 필요한 데이터를 받습니다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59</a:t>
            </a:fld>
            <a:endParaRPr lang="en-US" altLang="en-US"/>
          </a:p>
        </p:txBody>
      </p:sp>
    </p:spTree>
  </p:cSld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그렇게 렌더링된 뷰를 넘겨줌으로써 원하는 웹페이지를 출력하게 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4545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인디스커가 사용한 외부 </a:t>
            </a:r>
            <a:r>
              <a:rPr lang="en-US" altLang="ko-KR"/>
              <a:t>API</a:t>
            </a:r>
            <a:r>
              <a:rPr lang="ko-KR" altLang="en-US"/>
              <a:t>중 </a:t>
            </a:r>
            <a:r>
              <a:rPr lang="en-US" altLang="ko-KR"/>
              <a:t>MAP</a:t>
            </a:r>
            <a:r>
              <a:rPr lang="ko-KR" altLang="en-US"/>
              <a:t>과 관련된 </a:t>
            </a:r>
            <a:r>
              <a:rPr lang="en-US" altLang="ko-KR"/>
              <a:t>API</a:t>
            </a:r>
            <a:r>
              <a:rPr lang="ko-KR" altLang="en-US"/>
              <a:t>를 설명하겠습니다</a:t>
            </a:r>
            <a:r>
              <a:rPr lang="en-US" altLang="ko-KR"/>
              <a:t>. </a:t>
            </a:r>
            <a:r>
              <a:rPr lang="ko-KR" altLang="en-US"/>
              <a:t>첫번째는 개인 스케줄 등록입니다</a:t>
            </a:r>
            <a:r>
              <a:rPr lang="en-US" altLang="ko-KR"/>
              <a:t>. </a:t>
            </a:r>
            <a:r>
              <a:rPr lang="ko-KR" altLang="en-US"/>
              <a:t>버스커회원이 스케줄 등록을 위해 주소 검색을 실행하면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0671361"/>
      </p:ext>
    </p:extLst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며칠 전에 뜬 기사입니다</a:t>
            </a:r>
            <a:r>
              <a:rPr lang="en-US" altLang="ko-KR"/>
              <a:t>. </a:t>
            </a:r>
            <a:r>
              <a:rPr lang="ko-KR" altLang="en-US"/>
              <a:t>관광객 유치와 증가를 위해 삼척해변에서 버스킹존을 설치하겠다는 내용입니다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</a:t>
            </a:fld>
            <a:endParaRPr lang="en-US" altLang="en-US"/>
          </a:p>
        </p:txBody>
      </p:sp>
    </p:spTree>
  </p:cSld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서버는 주소를 받아서 우편번호 </a:t>
            </a:r>
            <a:r>
              <a:rPr lang="en-US" altLang="ko-KR"/>
              <a:t>API</a:t>
            </a:r>
            <a:r>
              <a:rPr lang="ko-KR" altLang="en-US"/>
              <a:t>에게 주소를 넘겨서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66437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우편번호 </a:t>
            </a:r>
            <a:r>
              <a:rPr lang="en-US" altLang="ko-KR"/>
              <a:t>API</a:t>
            </a:r>
            <a:r>
              <a:rPr lang="ko-KR" altLang="en-US"/>
              <a:t>는 서버로부터 받은 주소를 통해 자체 필터링을 통해 상세 주소를 서버에 리턴합니다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60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11122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서버는 리턴받은 상세주소를 다음 맵 </a:t>
            </a:r>
            <a:r>
              <a:rPr lang="en-US" altLang="ko-KR"/>
              <a:t>api</a:t>
            </a:r>
            <a:r>
              <a:rPr lang="ko-KR" altLang="en-US"/>
              <a:t>에게 넘겨줘서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61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93874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다음 맵 </a:t>
            </a:r>
            <a:r>
              <a:rPr lang="en-US" altLang="ko-KR"/>
              <a:t>api</a:t>
            </a:r>
            <a:r>
              <a:rPr lang="ko-KR" altLang="en-US"/>
              <a:t>는 받은 상세주소를 통해 좌표를 연산하고 그 좌표를 중심으로 로딩된 맵과 함께 서버에 리턴해줍니다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62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16352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서버는 리턴받은 맵과 좌표를 통해 처음 버스커회원이 작성한 주소를 토대로 해당 주소의 마커를 찍은 렌더링된 맵을 뷰에 출력시킵니다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63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36122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64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03578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65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44788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66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68198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67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71750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다음은 카르셀을 적용하기위해 사용한 </a:t>
            </a:r>
            <a:r>
              <a:rPr lang="en-US" altLang="ko-KR"/>
              <a:t>Flickity API </a:t>
            </a:r>
            <a:r>
              <a:rPr lang="ko-KR" altLang="en-US"/>
              <a:t>입니다</a:t>
            </a:r>
            <a:r>
              <a:rPr lang="en-US" altLang="ko-KR"/>
              <a:t>.</a:t>
            </a:r>
          </a:p>
          <a:p>
            <a:pPr lvl="0">
              <a:defRPr lang="ko-KR" altLang="en-US"/>
            </a:pPr>
            <a:r>
              <a:rPr lang="en-US" altLang="ko-KR"/>
              <a:t>Flickity </a:t>
            </a:r>
            <a:r>
              <a:rPr lang="ko-KR" altLang="en-US"/>
              <a:t>는 터치와 반응형을 지원하는 이미지 슬라이더 제이쿼리로써 다양한 스타일을 제공하는 특징을 가지고 있습니다</a:t>
            </a:r>
            <a:r>
              <a:rPr lang="en-US" altLang="ko-KR"/>
              <a:t>.</a:t>
            </a:r>
          </a:p>
          <a:p>
            <a:pPr lvl="0">
              <a:defRPr lang="ko-KR" altLang="en-US"/>
            </a:pPr>
            <a:r>
              <a:rPr lang="ko-KR" altLang="en-US"/>
              <a:t>시연장면에서 보셨듯이 해당 지도반경의 버스커 정보들을 </a:t>
            </a:r>
            <a:r>
              <a:rPr lang="en-US" altLang="ko-KR"/>
              <a:t>Flickity </a:t>
            </a:r>
            <a:r>
              <a:rPr lang="ko-KR" altLang="en-US"/>
              <a:t>카르셀로 표시했습니다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68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8893088"/>
      </p:ext>
    </p:extLst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며칠 전에 뜬 기사입니다</a:t>
            </a:r>
            <a:r>
              <a:rPr lang="en-US" altLang="ko-KR"/>
              <a:t>. </a:t>
            </a:r>
            <a:r>
              <a:rPr lang="ko-KR" altLang="en-US"/>
              <a:t>관광객 유치와 증가를 위해 삼척해변에서 버스킹존을 설치하겠다는 내용입니다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</a:t>
            </a:fld>
            <a:endParaRPr lang="en-US" altLang="en-US"/>
          </a:p>
        </p:txBody>
      </p:sp>
    </p:spTree>
  </p:cSld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다음은 해당 카르셀의 </a:t>
            </a:r>
            <a:r>
              <a:rPr lang="en-US" altLang="ko-KR"/>
              <a:t>html</a:t>
            </a:r>
            <a:r>
              <a:rPr lang="ko-KR" altLang="en-US"/>
              <a:t>입니다</a:t>
            </a:r>
            <a:r>
              <a:rPr lang="en-US" altLang="ko-KR"/>
              <a:t>. </a:t>
            </a:r>
            <a:r>
              <a:rPr lang="ko-KR" altLang="en-US"/>
              <a:t>별도의 함수를 작성하지 않고 </a:t>
            </a:r>
            <a:r>
              <a:rPr lang="en-US" altLang="ko-KR"/>
              <a:t>data-flickity </a:t>
            </a:r>
            <a:r>
              <a:rPr lang="ko-KR" altLang="en-US"/>
              <a:t>커스텀 속성을 이용하여 플리키티 카르셀을 실행하였습니다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69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77283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사진을 넣어 </a:t>
            </a:r>
            <a:r>
              <a:rPr lang="ko-KR" altLang="en-US" dirty="0" err="1"/>
              <a:t>말어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71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4065824"/>
      </p:ext>
    </p:extLst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며칠 전에 뜬 기사입니다</a:t>
            </a:r>
            <a:r>
              <a:rPr lang="en-US" altLang="ko-KR"/>
              <a:t>. </a:t>
            </a:r>
            <a:r>
              <a:rPr lang="ko-KR" altLang="en-US"/>
              <a:t>관광객 유치와 증가를 위해 삼척해변에서 버스킹존을 설치하겠다는 내용입니다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6</a:t>
            </a:fld>
            <a:endParaRPr lang="en-US" altLang="en-US"/>
          </a:p>
        </p:txBody>
      </p:sp>
    </p:spTree>
  </p:cSld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며칠 전에 뜬 기사입니다</a:t>
            </a:r>
            <a:r>
              <a:rPr lang="en-US" altLang="ko-KR"/>
              <a:t>. </a:t>
            </a:r>
            <a:r>
              <a:rPr lang="ko-KR" altLang="en-US"/>
              <a:t>관광객 유치와 증가를 위해 삼척해변에서 버스킹존을 설치하겠다는 내용입니다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7</a:t>
            </a:fld>
            <a:endParaRPr lang="en-US" altLang="en-US"/>
          </a:p>
        </p:txBody>
      </p:sp>
    </p:spTree>
  </p:cSld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이러한 수요에 반응하듯</a:t>
            </a:r>
            <a:r>
              <a:rPr lang="en-US" altLang="ko-KR"/>
              <a:t>, </a:t>
            </a:r>
            <a:r>
              <a:rPr lang="ko-KR" altLang="en-US"/>
              <a:t>현재 버스킹 관련 사이트도 존재합니다</a:t>
            </a:r>
            <a:r>
              <a:rPr lang="en-US" altLang="ko-KR"/>
              <a:t>.</a:t>
            </a:r>
            <a:r>
              <a:rPr lang="ko-KR" altLang="en-US"/>
              <a:t> 버스킹 플레이와 인더뮤직 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15</a:t>
            </a:fld>
            <a:endParaRPr lang="en-US" altLang="en-US"/>
          </a:p>
        </p:txBody>
      </p:sp>
    </p:spTree>
  </p:cSld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이러한 수요에 반응하듯</a:t>
            </a:r>
            <a:r>
              <a:rPr lang="en-US" altLang="ko-KR"/>
              <a:t>, </a:t>
            </a:r>
            <a:r>
              <a:rPr lang="ko-KR" altLang="en-US"/>
              <a:t>현재 버스킹 관련 사이트도 존재합니다</a:t>
            </a:r>
            <a:r>
              <a:rPr lang="en-US" altLang="ko-KR"/>
              <a:t>.</a:t>
            </a:r>
            <a:r>
              <a:rPr lang="ko-KR" altLang="en-US"/>
              <a:t> 버스킹 플레이와 인더뮤직 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16</a:t>
            </a:fld>
            <a:endParaRPr lang="en-US" altLang="en-US"/>
          </a:p>
        </p:txBody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xmlns="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2472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및 설명" type="objTx" preserve="1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71449F7-5D90-411E-B63D-8723CE855B03}" type="datetime1">
              <a:rPr lang="zh-CN" altLang="en-US"/>
              <a:pPr lvl="0">
                <a:defRPr lang="ko-KR" altLang="en-US"/>
              </a:pPr>
              <a:t>2018/12/17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78D03BD-8273-4B2F-9BD5-C1C4F37ADDE7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71449F7-5D90-411E-B63D-8723CE855B03}" type="datetime1">
              <a:rPr lang="zh-CN" altLang="en-US"/>
              <a:pPr lvl="0">
                <a:defRPr lang="ko-KR" altLang="en-US"/>
              </a:pPr>
              <a:t>2018/12/17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78D03BD-8273-4B2F-9BD5-C1C4F37ADDE7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세로 본문" type="vertTx" preserve="1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71449F7-5D90-411E-B63D-8723CE855B03}" type="datetime1">
              <a:rPr lang="zh-CN" altLang="en-US"/>
              <a:pPr lvl="0">
                <a:defRPr lang="ko-KR" altLang="en-US"/>
              </a:pPr>
              <a:t>2018/12/17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78D03BD-8273-4B2F-9BD5-C1C4F37ADDE7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idx="0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71449F7-5D90-411E-B63D-8723CE855B03}" type="datetime1">
              <a:rPr lang="zh-CN" altLang="en-US"/>
              <a:pPr lvl="0">
                <a:defRPr lang="ko-KR" altLang="en-US"/>
              </a:pPr>
              <a:t>2018/12/17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78D03BD-8273-4B2F-9BD5-C1C4F37ADDE7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xmlns="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8CEFF940-8976-4FD3-B6C0-C5119E122C3C}"/>
              </a:ext>
            </a:extLst>
          </p:cNvPr>
          <p:cNvSpPr/>
          <p:nvPr userDrawn="1"/>
        </p:nvSpPr>
        <p:spPr>
          <a:xfrm>
            <a:off x="178308" y="249174"/>
            <a:ext cx="8787384" cy="46451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xmlns="" id="{A7808C2C-12D8-49E5-A767-E2D2FD52F0C8}"/>
              </a:ext>
            </a:extLst>
          </p:cNvPr>
          <p:cNvCxnSpPr>
            <a:cxnSpLocks/>
          </p:cNvCxnSpPr>
          <p:nvPr userDrawn="1"/>
        </p:nvCxnSpPr>
        <p:spPr>
          <a:xfrm>
            <a:off x="388823" y="407418"/>
            <a:ext cx="0" cy="54953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2A1F05D5-6AF2-485F-90D3-0D200AD3D2C8}"/>
              </a:ext>
            </a:extLst>
          </p:cNvPr>
          <p:cNvGrpSpPr/>
          <p:nvPr userDrawn="1"/>
        </p:nvGrpSpPr>
        <p:grpSpPr>
          <a:xfrm>
            <a:off x="7904665" y="61196"/>
            <a:ext cx="692443" cy="692443"/>
            <a:chOff x="3963053" y="796069"/>
            <a:chExt cx="1445741" cy="1445741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xmlns="" id="{667B22CB-8808-414D-A143-BD5ED12B2D12}"/>
                </a:ext>
              </a:extLst>
            </p:cNvPr>
            <p:cNvSpPr/>
            <p:nvPr/>
          </p:nvSpPr>
          <p:spPr>
            <a:xfrm>
              <a:off x="3963053" y="796069"/>
              <a:ext cx="1445741" cy="14457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맑은 고딕"/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xmlns="" id="{6A7779CB-C061-4F57-9C73-4B712E01C6D3}"/>
                </a:ext>
              </a:extLst>
            </p:cNvPr>
            <p:cNvGrpSpPr/>
            <p:nvPr/>
          </p:nvGrpSpPr>
          <p:grpSpPr>
            <a:xfrm>
              <a:off x="4188168" y="1149945"/>
              <a:ext cx="995510" cy="868332"/>
              <a:chOff x="4675188" y="2882900"/>
              <a:chExt cx="360362" cy="314325"/>
            </a:xfrm>
            <a:solidFill>
              <a:schemeClr val="bg1"/>
            </a:solidFill>
          </p:grpSpPr>
          <p:sp>
            <p:nvSpPr>
              <p:cNvPr id="10" name="AutoShape 43">
                <a:extLst>
                  <a:ext uri="{FF2B5EF4-FFF2-40B4-BE49-F238E27FC236}">
                    <a16:creationId xmlns:a16="http://schemas.microsoft.com/office/drawing/2014/main" xmlns="" id="{A4EBCCF3-1011-4C4E-AC09-1FD950859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5188" y="2882900"/>
                <a:ext cx="360362" cy="2571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51" y="9367"/>
                    </a:moveTo>
                    <a:cubicBezTo>
                      <a:pt x="10901" y="9383"/>
                      <a:pt x="10851" y="9391"/>
                      <a:pt x="10800" y="9391"/>
                    </a:cubicBezTo>
                    <a:cubicBezTo>
                      <a:pt x="10748" y="9391"/>
                      <a:pt x="10698" y="9383"/>
                      <a:pt x="10648" y="9367"/>
                    </a:cubicBezTo>
                    <a:lnTo>
                      <a:pt x="1873" y="6550"/>
                    </a:lnTo>
                    <a:cubicBezTo>
                      <a:pt x="1566" y="6452"/>
                      <a:pt x="1349" y="6072"/>
                      <a:pt x="1349" y="5634"/>
                    </a:cubicBezTo>
                    <a:cubicBezTo>
                      <a:pt x="1349" y="5197"/>
                      <a:pt x="1566" y="4817"/>
                      <a:pt x="1873" y="4719"/>
                    </a:cubicBezTo>
                    <a:lnTo>
                      <a:pt x="10648" y="1902"/>
                    </a:lnTo>
                    <a:cubicBezTo>
                      <a:pt x="10698" y="1886"/>
                      <a:pt x="10748" y="1878"/>
                      <a:pt x="10800" y="1878"/>
                    </a:cubicBezTo>
                    <a:cubicBezTo>
                      <a:pt x="10851" y="1878"/>
                      <a:pt x="10901" y="1886"/>
                      <a:pt x="10951" y="1902"/>
                    </a:cubicBezTo>
                    <a:lnTo>
                      <a:pt x="19726" y="4719"/>
                    </a:lnTo>
                    <a:cubicBezTo>
                      <a:pt x="20033" y="4817"/>
                      <a:pt x="20249" y="5197"/>
                      <a:pt x="20249" y="5634"/>
                    </a:cubicBezTo>
                    <a:cubicBezTo>
                      <a:pt x="20249" y="6072"/>
                      <a:pt x="20033" y="6452"/>
                      <a:pt x="19726" y="6550"/>
                    </a:cubicBezTo>
                    <a:cubicBezTo>
                      <a:pt x="19726" y="6550"/>
                      <a:pt x="10951" y="9367"/>
                      <a:pt x="10951" y="9367"/>
                    </a:cubicBezTo>
                    <a:close/>
                    <a:moveTo>
                      <a:pt x="16874" y="16904"/>
                    </a:moveTo>
                    <a:cubicBezTo>
                      <a:pt x="16874" y="17942"/>
                      <a:pt x="14849" y="19721"/>
                      <a:pt x="10800" y="19721"/>
                    </a:cubicBezTo>
                    <a:cubicBezTo>
                      <a:pt x="6749" y="19721"/>
                      <a:pt x="4724" y="17942"/>
                      <a:pt x="4724" y="16904"/>
                    </a:cubicBezTo>
                    <a:lnTo>
                      <a:pt x="4724" y="9394"/>
                    </a:lnTo>
                    <a:lnTo>
                      <a:pt x="10353" y="11200"/>
                    </a:lnTo>
                    <a:cubicBezTo>
                      <a:pt x="10501" y="11246"/>
                      <a:pt x="10651" y="11269"/>
                      <a:pt x="10800" y="11269"/>
                    </a:cubicBezTo>
                    <a:cubicBezTo>
                      <a:pt x="10949" y="11269"/>
                      <a:pt x="11098" y="11246"/>
                      <a:pt x="11255" y="11198"/>
                    </a:cubicBezTo>
                    <a:lnTo>
                      <a:pt x="16874" y="9394"/>
                    </a:lnTo>
                    <a:cubicBezTo>
                      <a:pt x="16874" y="9394"/>
                      <a:pt x="16874" y="16904"/>
                      <a:pt x="16874" y="16904"/>
                    </a:cubicBezTo>
                    <a:close/>
                    <a:moveTo>
                      <a:pt x="21600" y="5634"/>
                    </a:moveTo>
                    <a:cubicBezTo>
                      <a:pt x="21600" y="4314"/>
                      <a:pt x="20954" y="3185"/>
                      <a:pt x="20030" y="2888"/>
                    </a:cubicBezTo>
                    <a:lnTo>
                      <a:pt x="11246" y="68"/>
                    </a:lnTo>
                    <a:cubicBezTo>
                      <a:pt x="11098" y="22"/>
                      <a:pt x="10949" y="0"/>
                      <a:pt x="10800" y="0"/>
                    </a:cubicBezTo>
                    <a:cubicBezTo>
                      <a:pt x="10651" y="0"/>
                      <a:pt x="10501" y="22"/>
                      <a:pt x="10344" y="71"/>
                    </a:cubicBezTo>
                    <a:lnTo>
                      <a:pt x="1570" y="2888"/>
                    </a:lnTo>
                    <a:cubicBezTo>
                      <a:pt x="645" y="3185"/>
                      <a:pt x="0" y="4314"/>
                      <a:pt x="0" y="5634"/>
                    </a:cubicBezTo>
                    <a:cubicBezTo>
                      <a:pt x="0" y="6955"/>
                      <a:pt x="645" y="8084"/>
                      <a:pt x="1569" y="8380"/>
                    </a:cubicBezTo>
                    <a:lnTo>
                      <a:pt x="3374" y="8960"/>
                    </a:lnTo>
                    <a:lnTo>
                      <a:pt x="3374" y="16904"/>
                    </a:lnTo>
                    <a:cubicBezTo>
                      <a:pt x="3374" y="19397"/>
                      <a:pt x="5425" y="21600"/>
                      <a:pt x="10800" y="21600"/>
                    </a:cubicBezTo>
                    <a:cubicBezTo>
                      <a:pt x="16174" y="21600"/>
                      <a:pt x="18224" y="19397"/>
                      <a:pt x="18224" y="16904"/>
                    </a:cubicBezTo>
                    <a:lnTo>
                      <a:pt x="18224" y="8960"/>
                    </a:lnTo>
                    <a:lnTo>
                      <a:pt x="20030" y="8380"/>
                    </a:lnTo>
                    <a:cubicBezTo>
                      <a:pt x="20954" y="8084"/>
                      <a:pt x="21600" y="6955"/>
                      <a:pt x="21600" y="56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ea typeface="Arial"/>
                  <a:cs typeface="맑은 고딕"/>
                  <a:sym typeface="Arial" charset="0"/>
                </a:endParaRPr>
              </a:p>
            </p:txBody>
          </p:sp>
          <p:sp>
            <p:nvSpPr>
              <p:cNvPr id="11" name="AutoShape 44">
                <a:extLst>
                  <a:ext uri="{FF2B5EF4-FFF2-40B4-BE49-F238E27FC236}">
                    <a16:creationId xmlns:a16="http://schemas.microsoft.com/office/drawing/2014/main" xmlns="" id="{5DEEC6ED-5F8A-497E-87B3-5EC42B6EF4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0625" y="2994025"/>
                <a:ext cx="22225" cy="123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963"/>
                    </a:moveTo>
                    <a:lnTo>
                      <a:pt x="0" y="19636"/>
                    </a:lnTo>
                    <a:cubicBezTo>
                      <a:pt x="0" y="20721"/>
                      <a:pt x="4841" y="21599"/>
                      <a:pt x="10800" y="21599"/>
                    </a:cubicBezTo>
                    <a:cubicBezTo>
                      <a:pt x="16758" y="21599"/>
                      <a:pt x="21600" y="20721"/>
                      <a:pt x="21600" y="19636"/>
                    </a:cubicBezTo>
                    <a:lnTo>
                      <a:pt x="21600" y="1963"/>
                    </a:lnTo>
                    <a:cubicBezTo>
                      <a:pt x="21600" y="878"/>
                      <a:pt x="16758" y="0"/>
                      <a:pt x="10800" y="0"/>
                    </a:cubicBezTo>
                    <a:cubicBezTo>
                      <a:pt x="4841" y="0"/>
                      <a:pt x="0" y="878"/>
                      <a:pt x="0" y="196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ea typeface="Arial"/>
                  <a:cs typeface="맑은 고딕"/>
                  <a:sym typeface="Arial" charset="0"/>
                </a:endParaRPr>
              </a:p>
            </p:txBody>
          </p:sp>
          <p:sp>
            <p:nvSpPr>
              <p:cNvPr id="12" name="AutoShape 45">
                <a:extLst>
                  <a:ext uri="{FF2B5EF4-FFF2-40B4-BE49-F238E27FC236}">
                    <a16:creationId xmlns:a16="http://schemas.microsoft.com/office/drawing/2014/main" xmlns="" id="{EBCBDC78-519F-4DCF-9701-737C2E2998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28963"/>
                <a:ext cx="46037" cy="682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10427"/>
                      <a:pt x="0" y="14400"/>
                    </a:cubicBezTo>
                    <a:cubicBezTo>
                      <a:pt x="0" y="18372"/>
                      <a:pt x="4838" y="21599"/>
                      <a:pt x="10800" y="21599"/>
                    </a:cubicBezTo>
                    <a:cubicBezTo>
                      <a:pt x="16761" y="21599"/>
                      <a:pt x="21600" y="18372"/>
                      <a:pt x="21600" y="14400"/>
                    </a:cubicBezTo>
                    <a:cubicBezTo>
                      <a:pt x="21600" y="10427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ea typeface="Arial"/>
                  <a:cs typeface="맑은 고딕"/>
                  <a:sym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22346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xmlns="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8CEFF940-8976-4FD3-B6C0-C5119E122C3C}"/>
              </a:ext>
            </a:extLst>
          </p:cNvPr>
          <p:cNvSpPr/>
          <p:nvPr userDrawn="1"/>
        </p:nvSpPr>
        <p:spPr>
          <a:xfrm>
            <a:off x="178308" y="249174"/>
            <a:ext cx="8787384" cy="46451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6766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906018"/>
      </p:ext>
    </p:extLst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71449F7-5D90-411E-B63D-8723CE855B03}" type="datetime1">
              <a:rPr lang="zh-CN" altLang="en-US"/>
              <a:pPr lvl="0">
                <a:defRPr lang="ko-KR" altLang="en-US"/>
              </a:pPr>
              <a:t>2018/12/17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78D03BD-8273-4B2F-9BD5-C1C4F37ADDE7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71449F7-5D90-411E-B63D-8723CE855B03}" type="datetime1">
              <a:rPr lang="zh-CN" altLang="en-US"/>
              <a:pPr lvl="0">
                <a:defRPr lang="ko-KR" altLang="en-US"/>
              </a:pPr>
              <a:t>2018/12/17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78D03BD-8273-4B2F-9BD5-C1C4F37ADDE7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71449F7-5D90-411E-B63D-8723CE855B03}" type="datetime1">
              <a:rPr lang="zh-CN" altLang="en-US"/>
              <a:pPr lvl="0">
                <a:defRPr lang="ko-KR" altLang="en-US"/>
              </a:pPr>
              <a:t>2018/12/17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78D03BD-8273-4B2F-9BD5-C1C4F37ADDE7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71449F7-5D90-411E-B63D-8723CE855B03}" type="datetime1">
              <a:rPr lang="zh-CN" altLang="en-US"/>
              <a:pPr lvl="0">
                <a:defRPr lang="ko-KR" altLang="en-US"/>
              </a:pPr>
              <a:t>2018/12/17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78D03BD-8273-4B2F-9BD5-C1C4F37ADDE7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71449F7-5D90-411E-B63D-8723CE855B03}" type="datetime1">
              <a:rPr lang="zh-CN" altLang="en-US"/>
              <a:pPr lvl="0">
                <a:defRPr lang="ko-KR" altLang="en-US"/>
              </a:pPr>
              <a:t>2018/12/17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78D03BD-8273-4B2F-9BD5-C1C4F37ADDE7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F71449F7-5D90-411E-B63D-8723CE855B03}" type="datetimeFigureOut">
              <a:rPr lang="zh-CN" altLang="en-US" smtClean="0"/>
              <a:pPr/>
              <a:t>2018/12/17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C78D03BD-8273-4B2F-9BD5-C1C4F37ADDE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2337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2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맑은 고딕"/>
          <a:ea typeface="맑은 고딕"/>
          <a:cs typeface="맑은 고딕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Relationship Id="rId5" Type="http://schemas.openxmlformats.org/officeDocument/2006/relationships/image" Target="../media/image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Relationship Id="rId5" Type="http://schemas.openxmlformats.org/officeDocument/2006/relationships/image" Target="../media/image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Relationship Id="rId5" Type="http://schemas.openxmlformats.org/officeDocument/2006/relationships/image" Target="../media/image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Relationship Id="rId5" Type="http://schemas.openxmlformats.org/officeDocument/2006/relationships/image" Target="../media/image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Relationship Id="rId5" Type="http://schemas.openxmlformats.org/officeDocument/2006/relationships/image" Target="../media/image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2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Relationship Id="rId6" Type="http://schemas.openxmlformats.org/officeDocument/2006/relationships/image" Target="../media/image12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2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Relationship Id="rId6" Type="http://schemas.openxmlformats.org/officeDocument/2006/relationships/image" Target="../media/image13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2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Relationship Id="rId6" Type="http://schemas.openxmlformats.org/officeDocument/2006/relationships/image" Target="../media/image1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2.png"  /><Relationship Id="rId4" Type="http://schemas.openxmlformats.org/officeDocument/2006/relationships/image" Target="../media/image10.png"  /><Relationship Id="rId5" Type="http://schemas.openxmlformats.org/officeDocument/2006/relationships/image" Target="../media/image15.png"  /><Relationship Id="rId6" Type="http://schemas.openxmlformats.org/officeDocument/2006/relationships/image" Target="../media/image16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2.png"  /><Relationship Id="rId4" Type="http://schemas.openxmlformats.org/officeDocument/2006/relationships/image" Target="../media/image11.png"  /><Relationship Id="rId5" Type="http://schemas.openxmlformats.org/officeDocument/2006/relationships/image" Target="../media/image17.png"  /><Relationship Id="rId6" Type="http://schemas.openxmlformats.org/officeDocument/2006/relationships/image" Target="../media/image1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.png"  /><Relationship Id="rId4" Type="http://schemas.openxmlformats.org/officeDocument/2006/relationships/image" Target="../media/image19.png"  /><Relationship Id="rId5" Type="http://schemas.openxmlformats.org/officeDocument/2006/relationships/image" Target="../media/image20.png"  /><Relationship Id="rId6" Type="http://schemas.openxmlformats.org/officeDocument/2006/relationships/image" Target="../media/image21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.png"  /><Relationship Id="rId4" Type="http://schemas.openxmlformats.org/officeDocument/2006/relationships/image" Target="../media/image19.png"  /><Relationship Id="rId5" Type="http://schemas.openxmlformats.org/officeDocument/2006/relationships/image" Target="../media/image20.png"  /><Relationship Id="rId6" Type="http://schemas.openxmlformats.org/officeDocument/2006/relationships/image" Target="../media/image21.png"  /><Relationship Id="rId7" Type="http://schemas.openxmlformats.org/officeDocument/2006/relationships/image" Target="../media/image22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.png"  /><Relationship Id="rId4" Type="http://schemas.openxmlformats.org/officeDocument/2006/relationships/image" Target="../media/image25.png"  /><Relationship Id="rId5" Type="http://schemas.openxmlformats.org/officeDocument/2006/relationships/image" Target="../media/image23.png"  /><Relationship Id="rId6" Type="http://schemas.openxmlformats.org/officeDocument/2006/relationships/image" Target="../media/image24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6.png"  /><Relationship Id="rId4" Type="http://schemas.openxmlformats.org/officeDocument/2006/relationships/image" Target="../media/image1.png"  /><Relationship Id="rId5" Type="http://schemas.openxmlformats.org/officeDocument/2006/relationships/image" Target="../media/image25.png"  /><Relationship Id="rId6" Type="http://schemas.openxmlformats.org/officeDocument/2006/relationships/image" Target="../media/image23.png"  /><Relationship Id="rId7" Type="http://schemas.openxmlformats.org/officeDocument/2006/relationships/image" Target="../media/image24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Relationship Id="rId3" Type="http://schemas.openxmlformats.org/officeDocument/2006/relationships/image" Target="../media/image1.png"  /><Relationship Id="rId4" Type="http://schemas.openxmlformats.org/officeDocument/2006/relationships/image" Target="../media/image27.png"  /><Relationship Id="rId5" Type="http://schemas.openxmlformats.org/officeDocument/2006/relationships/image" Target="../media/image25.png"  /><Relationship Id="rId6" Type="http://schemas.openxmlformats.org/officeDocument/2006/relationships/image" Target="../media/image23.png"  /><Relationship Id="rId7" Type="http://schemas.openxmlformats.org/officeDocument/2006/relationships/image" Target="../media/image24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8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Relationship Id="rId3" Type="http://schemas.openxmlformats.org/officeDocument/2006/relationships/image" Target="../media/image2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Relationship Id="rId3" Type="http://schemas.openxmlformats.org/officeDocument/2006/relationships/image" Target="../media/image2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Relationship Id="rId3" Type="http://schemas.openxmlformats.org/officeDocument/2006/relationships/image" Target="../media/image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Relationship Id="rId3" Type="http://schemas.openxmlformats.org/officeDocument/2006/relationships/image" Target="../media/image2.png"  /><Relationship Id="rId4" Type="http://schemas.openxmlformats.org/officeDocument/2006/relationships/image" Target="../media/image30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1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1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2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3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4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5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2.png"  /><Relationship Id="rId4" Type="http://schemas.openxmlformats.org/officeDocument/2006/relationships/image" Target="../media/image36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9.xml"  /><Relationship Id="rId3" Type="http://schemas.openxmlformats.org/officeDocument/2006/relationships/image" Target="../media/image2.png"  /><Relationship Id="rId4" Type="http://schemas.openxmlformats.org/officeDocument/2006/relationships/image" Target="../media/image37.png"  /><Relationship Id="rId5" Type="http://schemas.openxmlformats.org/officeDocument/2006/relationships/image" Target="../media/image38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png"  /><Relationship Id="rId3" Type="http://schemas.openxmlformats.org/officeDocument/2006/relationships/image" Target="../media/image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.xml"  /><Relationship Id="rId3" Type="http://schemas.openxmlformats.org/officeDocument/2006/relationships/hyperlink" Target="http://www.kado.net/?mod=news&amp;act=articleView&amp;idxno=942313" TargetMode="External" /><Relationship Id="rId4" Type="http://schemas.openxmlformats.org/officeDocument/2006/relationships/image" Target="../media/image2.png"  /><Relationship Id="rId5" Type="http://schemas.openxmlformats.org/officeDocument/2006/relationships/image" Target="../media/image3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40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1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28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1.xml"  /><Relationship Id="rId3" Type="http://schemas.openxmlformats.org/officeDocument/2006/relationships/image" Target="../media/image2.png"  /><Relationship Id="rId4" Type="http://schemas.openxmlformats.org/officeDocument/2006/relationships/image" Target="../media/image42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2.xml"  /><Relationship Id="rId3" Type="http://schemas.openxmlformats.org/officeDocument/2006/relationships/image" Target="../media/image2.png"  /><Relationship Id="rId4" Type="http://schemas.openxmlformats.org/officeDocument/2006/relationships/image" Target="../media/image43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3.xml"  /><Relationship Id="rId3" Type="http://schemas.openxmlformats.org/officeDocument/2006/relationships/image" Target="../media/image2.png"  /><Relationship Id="rId4" Type="http://schemas.openxmlformats.org/officeDocument/2006/relationships/image" Target="../media/image43.png"  /><Relationship Id="rId5" Type="http://schemas.openxmlformats.org/officeDocument/2006/relationships/image" Target="../media/image44.png"  /><Relationship Id="rId6" Type="http://schemas.openxmlformats.org/officeDocument/2006/relationships/image" Target="../media/image45.png"  /><Relationship Id="rId7" Type="http://schemas.openxmlformats.org/officeDocument/2006/relationships/image" Target="../media/image46.png"  /><Relationship Id="rId8" Type="http://schemas.openxmlformats.org/officeDocument/2006/relationships/image" Target="../media/image47.png"  /><Relationship Id="rId9" Type="http://schemas.openxmlformats.org/officeDocument/2006/relationships/image" Target="../media/image48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48.png"  /><Relationship Id="rId2" Type="http://schemas.openxmlformats.org/officeDocument/2006/relationships/notesSlide" Target="../notesSlides/notesSlide24.xml"  /><Relationship Id="rId3" Type="http://schemas.openxmlformats.org/officeDocument/2006/relationships/image" Target="../media/image2.png"  /><Relationship Id="rId4" Type="http://schemas.openxmlformats.org/officeDocument/2006/relationships/image" Target="../media/image43.png"  /><Relationship Id="rId5" Type="http://schemas.openxmlformats.org/officeDocument/2006/relationships/image" Target="../media/image49.png"  /><Relationship Id="rId6" Type="http://schemas.openxmlformats.org/officeDocument/2006/relationships/image" Target="../media/image44.png"  /><Relationship Id="rId7" Type="http://schemas.openxmlformats.org/officeDocument/2006/relationships/image" Target="../media/image45.png"  /><Relationship Id="rId8" Type="http://schemas.openxmlformats.org/officeDocument/2006/relationships/image" Target="../media/image46.png"  /><Relationship Id="rId9" Type="http://schemas.openxmlformats.org/officeDocument/2006/relationships/image" Target="../media/image47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5.xml"  /><Relationship Id="rId3" Type="http://schemas.openxmlformats.org/officeDocument/2006/relationships/image" Target="../media/image2.png"  /><Relationship Id="rId4" Type="http://schemas.openxmlformats.org/officeDocument/2006/relationships/image" Target="../media/image50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6.xml"  /><Relationship Id="rId3" Type="http://schemas.openxmlformats.org/officeDocument/2006/relationships/image" Target="../media/image2.png"  /><Relationship Id="rId4" Type="http://schemas.openxmlformats.org/officeDocument/2006/relationships/image" Target="../media/image50.png"  /><Relationship Id="rId5" Type="http://schemas.openxmlformats.org/officeDocument/2006/relationships/image" Target="../media/image51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7.xml"  /><Relationship Id="rId3" Type="http://schemas.openxmlformats.org/officeDocument/2006/relationships/image" Target="../media/image2.png"  /><Relationship Id="rId4" Type="http://schemas.openxmlformats.org/officeDocument/2006/relationships/image" Target="../media/image52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.xml"  /><Relationship Id="rId3" Type="http://schemas.openxmlformats.org/officeDocument/2006/relationships/hyperlink" Target="http://www.kado.net/?mod=news&amp;act=articleView&amp;idxno=942313" TargetMode="External" /><Relationship Id="rId4" Type="http://schemas.openxmlformats.org/officeDocument/2006/relationships/image" Target="../media/image2.png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8.xml"  /><Relationship Id="rId3" Type="http://schemas.openxmlformats.org/officeDocument/2006/relationships/image" Target="../media/image2.png"  /><Relationship Id="rId4" Type="http://schemas.openxmlformats.org/officeDocument/2006/relationships/image" Target="../media/image53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9.xml"  /><Relationship Id="rId3" Type="http://schemas.openxmlformats.org/officeDocument/2006/relationships/image" Target="../media/image2.png"  /><Relationship Id="rId4" Type="http://schemas.openxmlformats.org/officeDocument/2006/relationships/image" Target="../media/image54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0.xml"  /><Relationship Id="rId3" Type="http://schemas.openxmlformats.org/officeDocument/2006/relationships/image" Target="../media/image2.png"  /><Relationship Id="rId4" Type="http://schemas.openxmlformats.org/officeDocument/2006/relationships/image" Target="../media/image5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.png"  /><Relationship Id="rId4" Type="http://schemas.openxmlformats.org/officeDocument/2006/relationships/image" Target="../media/image56.png"  /><Relationship Id="rId5" Type="http://schemas.openxmlformats.org/officeDocument/2006/relationships/image" Target="../media/image57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64.png"  /><Relationship Id="rId2" Type="http://schemas.openxmlformats.org/officeDocument/2006/relationships/notesSlide" Target="../notesSlides/notesSlide32.xml"  /><Relationship Id="rId3" Type="http://schemas.openxmlformats.org/officeDocument/2006/relationships/image" Target="../media/image2.png"  /><Relationship Id="rId4" Type="http://schemas.openxmlformats.org/officeDocument/2006/relationships/image" Target="../media/image58.png"  /><Relationship Id="rId5" Type="http://schemas.openxmlformats.org/officeDocument/2006/relationships/image" Target="../media/image59.png"  /><Relationship Id="rId6" Type="http://schemas.openxmlformats.org/officeDocument/2006/relationships/image" Target="../media/image60.png"  /><Relationship Id="rId7" Type="http://schemas.openxmlformats.org/officeDocument/2006/relationships/image" Target="../media/image61.png"  /><Relationship Id="rId8" Type="http://schemas.openxmlformats.org/officeDocument/2006/relationships/image" Target="../media/image62.png"  /><Relationship Id="rId9" Type="http://schemas.openxmlformats.org/officeDocument/2006/relationships/image" Target="../media/image63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71.png"  /><Relationship Id="rId11" Type="http://schemas.openxmlformats.org/officeDocument/2006/relationships/image" Target="../media/image72.png"  /><Relationship Id="rId2" Type="http://schemas.openxmlformats.org/officeDocument/2006/relationships/notesSlide" Target="../notesSlides/notesSlide33.xml"  /><Relationship Id="rId3" Type="http://schemas.openxmlformats.org/officeDocument/2006/relationships/image" Target="../media/image2.png"  /><Relationship Id="rId4" Type="http://schemas.openxmlformats.org/officeDocument/2006/relationships/image" Target="../media/image65.png"  /><Relationship Id="rId5" Type="http://schemas.openxmlformats.org/officeDocument/2006/relationships/image" Target="../media/image66.png"  /><Relationship Id="rId6" Type="http://schemas.openxmlformats.org/officeDocument/2006/relationships/image" Target="../media/image67.png"  /><Relationship Id="rId7" Type="http://schemas.openxmlformats.org/officeDocument/2006/relationships/image" Target="../media/image68.png"  /><Relationship Id="rId8" Type="http://schemas.openxmlformats.org/officeDocument/2006/relationships/image" Target="../media/image69.png"  /><Relationship Id="rId9" Type="http://schemas.openxmlformats.org/officeDocument/2006/relationships/image" Target="../media/image70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79.png"  /><Relationship Id="rId11" Type="http://schemas.openxmlformats.org/officeDocument/2006/relationships/image" Target="../media/image80.png"  /><Relationship Id="rId12" Type="http://schemas.openxmlformats.org/officeDocument/2006/relationships/image" Target="../media/image81.png"  /><Relationship Id="rId13" Type="http://schemas.openxmlformats.org/officeDocument/2006/relationships/image" Target="../media/image82.png"  /><Relationship Id="rId14" Type="http://schemas.openxmlformats.org/officeDocument/2006/relationships/image" Target="../media/image83.png"  /><Relationship Id="rId2" Type="http://schemas.openxmlformats.org/officeDocument/2006/relationships/notesSlide" Target="../notesSlides/notesSlide34.xml"  /><Relationship Id="rId3" Type="http://schemas.openxmlformats.org/officeDocument/2006/relationships/image" Target="../media/image2.png"  /><Relationship Id="rId4" Type="http://schemas.openxmlformats.org/officeDocument/2006/relationships/image" Target="../media/image73.png"  /><Relationship Id="rId5" Type="http://schemas.openxmlformats.org/officeDocument/2006/relationships/image" Target="../media/image74.png"  /><Relationship Id="rId6" Type="http://schemas.openxmlformats.org/officeDocument/2006/relationships/image" Target="../media/image75.png"  /><Relationship Id="rId7" Type="http://schemas.openxmlformats.org/officeDocument/2006/relationships/image" Target="../media/image76.png"  /><Relationship Id="rId8" Type="http://schemas.openxmlformats.org/officeDocument/2006/relationships/image" Target="../media/image77.png"  /><Relationship Id="rId9" Type="http://schemas.openxmlformats.org/officeDocument/2006/relationships/image" Target="../media/image78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5.xml"  /><Relationship Id="rId3" Type="http://schemas.openxmlformats.org/officeDocument/2006/relationships/image" Target="../media/image2.png"  /><Relationship Id="rId4" Type="http://schemas.openxmlformats.org/officeDocument/2006/relationships/image" Target="../media/image84.png"  /><Relationship Id="rId5" Type="http://schemas.openxmlformats.org/officeDocument/2006/relationships/image" Target="../media/image85.png"  /><Relationship Id="rId6" Type="http://schemas.openxmlformats.org/officeDocument/2006/relationships/image" Target="../media/image86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6.xml"  /><Relationship Id="rId3" Type="http://schemas.openxmlformats.org/officeDocument/2006/relationships/image" Target="../media/image2.png"  /><Relationship Id="rId4" Type="http://schemas.openxmlformats.org/officeDocument/2006/relationships/image" Target="../media/image84.png"  /><Relationship Id="rId5" Type="http://schemas.openxmlformats.org/officeDocument/2006/relationships/image" Target="../media/image85.png"  /><Relationship Id="rId6" Type="http://schemas.openxmlformats.org/officeDocument/2006/relationships/image" Target="../media/image86.png"  /><Relationship Id="rId7" Type="http://schemas.openxmlformats.org/officeDocument/2006/relationships/image" Target="../media/image87.png"  /><Relationship Id="rId8" Type="http://schemas.openxmlformats.org/officeDocument/2006/relationships/image" Target="../media/image88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90.png"  /><Relationship Id="rId11" Type="http://schemas.openxmlformats.org/officeDocument/2006/relationships/image" Target="../media/image91.jpeg"  /><Relationship Id="rId12" Type="http://schemas.openxmlformats.org/officeDocument/2006/relationships/image" Target="../media/image92.jpeg"  /><Relationship Id="rId13" Type="http://schemas.openxmlformats.org/officeDocument/2006/relationships/image" Target="../media/image93.jpeg"  /><Relationship Id="rId2" Type="http://schemas.openxmlformats.org/officeDocument/2006/relationships/notesSlide" Target="../notesSlides/notesSlide37.xml"  /><Relationship Id="rId3" Type="http://schemas.openxmlformats.org/officeDocument/2006/relationships/image" Target="../media/image2.png"  /><Relationship Id="rId4" Type="http://schemas.openxmlformats.org/officeDocument/2006/relationships/image" Target="../media/image84.png"  /><Relationship Id="rId5" Type="http://schemas.openxmlformats.org/officeDocument/2006/relationships/image" Target="../media/image85.png"  /><Relationship Id="rId6" Type="http://schemas.openxmlformats.org/officeDocument/2006/relationships/image" Target="../media/image86.png"  /><Relationship Id="rId7" Type="http://schemas.openxmlformats.org/officeDocument/2006/relationships/image" Target="../media/image87.png"  /><Relationship Id="rId8" Type="http://schemas.openxmlformats.org/officeDocument/2006/relationships/image" Target="../media/image88.png"  /><Relationship Id="rId9" Type="http://schemas.openxmlformats.org/officeDocument/2006/relationships/image" Target="../media/image8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6.xml"  /><Relationship Id="rId3" Type="http://schemas.openxmlformats.org/officeDocument/2006/relationships/hyperlink" Target="http://www.kado.net/?mod=news&amp;act=articleView&amp;idxno=942313" TargetMode="External" /><Relationship Id="rId4" Type="http://schemas.openxmlformats.org/officeDocument/2006/relationships/image" Target="../media/image2.png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Relationship Id="rId7" Type="http://schemas.openxmlformats.org/officeDocument/2006/relationships/image" Target="../media/image5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90.png"  /><Relationship Id="rId11" Type="http://schemas.openxmlformats.org/officeDocument/2006/relationships/image" Target="../media/image91.jpeg"  /><Relationship Id="rId12" Type="http://schemas.openxmlformats.org/officeDocument/2006/relationships/image" Target="../media/image92.jpeg"  /><Relationship Id="rId13" Type="http://schemas.openxmlformats.org/officeDocument/2006/relationships/image" Target="../media/image93.jpeg"  /><Relationship Id="rId2" Type="http://schemas.openxmlformats.org/officeDocument/2006/relationships/notesSlide" Target="../notesSlides/notesSlide38.xml"  /><Relationship Id="rId3" Type="http://schemas.openxmlformats.org/officeDocument/2006/relationships/image" Target="../media/image2.png"  /><Relationship Id="rId4" Type="http://schemas.openxmlformats.org/officeDocument/2006/relationships/image" Target="../media/image84.png"  /><Relationship Id="rId5" Type="http://schemas.openxmlformats.org/officeDocument/2006/relationships/image" Target="../media/image85.png"  /><Relationship Id="rId6" Type="http://schemas.openxmlformats.org/officeDocument/2006/relationships/image" Target="../media/image86.png"  /><Relationship Id="rId7" Type="http://schemas.openxmlformats.org/officeDocument/2006/relationships/image" Target="../media/image87.png"  /><Relationship Id="rId8" Type="http://schemas.openxmlformats.org/officeDocument/2006/relationships/image" Target="../media/image88.png"  /><Relationship Id="rId9" Type="http://schemas.openxmlformats.org/officeDocument/2006/relationships/image" Target="../media/image89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9.xml"  /><Relationship Id="rId3" Type="http://schemas.openxmlformats.org/officeDocument/2006/relationships/image" Target="../media/image94.png"  /><Relationship Id="rId4" Type="http://schemas.openxmlformats.org/officeDocument/2006/relationships/image" Target="../media/image95.jpeg"  /><Relationship Id="rId5" Type="http://schemas.openxmlformats.org/officeDocument/2006/relationships/image" Target="../media/image2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0.xml"  /><Relationship Id="rId3" Type="http://schemas.openxmlformats.org/officeDocument/2006/relationships/image" Target="../media/image94.png"  /><Relationship Id="rId4" Type="http://schemas.openxmlformats.org/officeDocument/2006/relationships/image" Target="../media/image95.jpeg"  /><Relationship Id="rId5" Type="http://schemas.openxmlformats.org/officeDocument/2006/relationships/image" Target="../media/image96.png"  /><Relationship Id="rId6" Type="http://schemas.openxmlformats.org/officeDocument/2006/relationships/image" Target="../media/image97.png"  /><Relationship Id="rId7" Type="http://schemas.openxmlformats.org/officeDocument/2006/relationships/image" Target="../media/image2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1.xml"  /><Relationship Id="rId3" Type="http://schemas.openxmlformats.org/officeDocument/2006/relationships/image" Target="../media/image94.png"  /><Relationship Id="rId4" Type="http://schemas.openxmlformats.org/officeDocument/2006/relationships/image" Target="../media/image97.png"  /><Relationship Id="rId5" Type="http://schemas.openxmlformats.org/officeDocument/2006/relationships/image" Target="../media/image2.png"  /><Relationship Id="rId6" Type="http://schemas.openxmlformats.org/officeDocument/2006/relationships/image" Target="../media/image95.jpe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2.xml"  /><Relationship Id="rId3" Type="http://schemas.openxmlformats.org/officeDocument/2006/relationships/image" Target="../media/image94.png"  /><Relationship Id="rId4" Type="http://schemas.openxmlformats.org/officeDocument/2006/relationships/image" Target="../media/image95.jpeg"  /><Relationship Id="rId5" Type="http://schemas.openxmlformats.org/officeDocument/2006/relationships/image" Target="../media/image96.png"  /><Relationship Id="rId6" Type="http://schemas.openxmlformats.org/officeDocument/2006/relationships/image" Target="../media/image97.png"  /><Relationship Id="rId7" Type="http://schemas.openxmlformats.org/officeDocument/2006/relationships/image" Target="../media/image2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3.xml"  /><Relationship Id="rId3" Type="http://schemas.openxmlformats.org/officeDocument/2006/relationships/image" Target="../media/image94.png"  /><Relationship Id="rId4" Type="http://schemas.openxmlformats.org/officeDocument/2006/relationships/image" Target="../media/image95.jpeg"  /><Relationship Id="rId5" Type="http://schemas.openxmlformats.org/officeDocument/2006/relationships/image" Target="../media/image96.png"  /><Relationship Id="rId6" Type="http://schemas.openxmlformats.org/officeDocument/2006/relationships/image" Target="../media/image97.png"  /><Relationship Id="rId7" Type="http://schemas.openxmlformats.org/officeDocument/2006/relationships/image" Target="../media/image2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4.xml"  /><Relationship Id="rId3" Type="http://schemas.openxmlformats.org/officeDocument/2006/relationships/image" Target="../media/image94.png"  /><Relationship Id="rId4" Type="http://schemas.openxmlformats.org/officeDocument/2006/relationships/image" Target="../media/image95.jpeg"  /><Relationship Id="rId5" Type="http://schemas.openxmlformats.org/officeDocument/2006/relationships/image" Target="../media/image96.png"  /><Relationship Id="rId6" Type="http://schemas.openxmlformats.org/officeDocument/2006/relationships/image" Target="../media/image97.png"  /><Relationship Id="rId7" Type="http://schemas.openxmlformats.org/officeDocument/2006/relationships/image" Target="../media/image2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5.xml"  /><Relationship Id="rId3" Type="http://schemas.openxmlformats.org/officeDocument/2006/relationships/image" Target="../media/image94.png"  /><Relationship Id="rId4" Type="http://schemas.openxmlformats.org/officeDocument/2006/relationships/image" Target="../media/image95.jpeg"  /><Relationship Id="rId5" Type="http://schemas.openxmlformats.org/officeDocument/2006/relationships/image" Target="../media/image98.png"  /><Relationship Id="rId6" Type="http://schemas.openxmlformats.org/officeDocument/2006/relationships/image" Target="../media/image96.png"  /><Relationship Id="rId7" Type="http://schemas.openxmlformats.org/officeDocument/2006/relationships/image" Target="../media/image2.pn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6.xml"  /><Relationship Id="rId3" Type="http://schemas.openxmlformats.org/officeDocument/2006/relationships/image" Target="../media/image94.png"  /><Relationship Id="rId4" Type="http://schemas.openxmlformats.org/officeDocument/2006/relationships/image" Target="../media/image95.jpeg"  /><Relationship Id="rId5" Type="http://schemas.openxmlformats.org/officeDocument/2006/relationships/image" Target="../media/image96.png"  /><Relationship Id="rId6" Type="http://schemas.openxmlformats.org/officeDocument/2006/relationships/image" Target="../media/image2.png"  /><Relationship Id="rId7" Type="http://schemas.openxmlformats.org/officeDocument/2006/relationships/image" Target="../media/image98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7.xml"  /><Relationship Id="rId3" Type="http://schemas.openxmlformats.org/officeDocument/2006/relationships/image" Target="../media/image94.png"  /><Relationship Id="rId4" Type="http://schemas.openxmlformats.org/officeDocument/2006/relationships/image" Target="../media/image98.png"  /><Relationship Id="rId5" Type="http://schemas.openxmlformats.org/officeDocument/2006/relationships/image" Target="../media/image96.png"  /><Relationship Id="rId6" Type="http://schemas.openxmlformats.org/officeDocument/2006/relationships/image" Target="../media/image2.png"  /><Relationship Id="rId7" Type="http://schemas.openxmlformats.org/officeDocument/2006/relationships/image" Target="../media/image95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7.xml"  /><Relationship Id="rId3" Type="http://schemas.openxmlformats.org/officeDocument/2006/relationships/hyperlink" Target="http://www.kado.net/?mod=news&amp;act=articleView&amp;idxno=942313" TargetMode="External" /><Relationship Id="rId4" Type="http://schemas.openxmlformats.org/officeDocument/2006/relationships/image" Target="../media/image2.png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Relationship Id="rId7" Type="http://schemas.openxmlformats.org/officeDocument/2006/relationships/image" Target="../media/image5.jpeg"  /><Relationship Id="rId8" Type="http://schemas.openxmlformats.org/officeDocument/2006/relationships/image" Target="../media/image6.pn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8.xml"  /><Relationship Id="rId3" Type="http://schemas.openxmlformats.org/officeDocument/2006/relationships/image" Target="../media/image94.png"  /><Relationship Id="rId4" Type="http://schemas.openxmlformats.org/officeDocument/2006/relationships/image" Target="../media/image98.png"  /><Relationship Id="rId5" Type="http://schemas.openxmlformats.org/officeDocument/2006/relationships/image" Target="../media/image96.png"  /><Relationship Id="rId6" Type="http://schemas.openxmlformats.org/officeDocument/2006/relationships/image" Target="../media/image2.png"  /><Relationship Id="rId7" Type="http://schemas.openxmlformats.org/officeDocument/2006/relationships/image" Target="../media/image95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9.xml"  /><Relationship Id="rId3" Type="http://schemas.openxmlformats.org/officeDocument/2006/relationships/image" Target="../media/image2.png"  /><Relationship Id="rId4" Type="http://schemas.openxmlformats.org/officeDocument/2006/relationships/image" Target="../media/image99.pn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0.xml"  /><Relationship Id="rId3" Type="http://schemas.openxmlformats.org/officeDocument/2006/relationships/image" Target="../media/image2.png"  /><Relationship Id="rId4" Type="http://schemas.openxmlformats.org/officeDocument/2006/relationships/image" Target="../media/image99.png"  /><Relationship Id="rId5" Type="http://schemas.openxmlformats.org/officeDocument/2006/relationships/image" Target="../media/image100.pn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1.xml"  /><Relationship Id="rId3" Type="http://schemas.openxmlformats.org/officeDocument/2006/relationships/image" Target="../media/image2.png"  /><Relationship Id="rId4" Type="http://schemas.openxmlformats.org/officeDocument/2006/relationships/image" Target="../media/image101.jpeg"  /><Relationship Id="rId5" Type="http://schemas.openxmlformats.org/officeDocument/2006/relationships/image" Target="../media/image102.png"  /><Relationship Id="rId6" Type="http://schemas.openxmlformats.org/officeDocument/2006/relationships/image" Target="../media/image103.png"  /><Relationship Id="rId7" Type="http://schemas.openxmlformats.org/officeDocument/2006/relationships/image" Target="../media/image104.png"  /><Relationship Id="rId8" Type="http://schemas.openxmlformats.org/officeDocument/2006/relationships/image" Target="../media/image105.png"  /><Relationship Id="rId9" Type="http://schemas.openxmlformats.org/officeDocument/2006/relationships/image" Target="../media/image106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Relationship Id="rId5" Type="http://schemas.openxmlformats.org/officeDocument/2006/relationships/image" Target="../media/image1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Relationship Id="rId5" Type="http://schemas.openxmlformats.org/officeDocument/2006/relationships/image" Target="../media/image1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zh-CN" altLang="en-US">
              <a:latin typeface="Arial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369988" y="2750638"/>
            <a:ext cx="2826977" cy="7232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zh-CN" sz="4100" b="0" spc="-150">
                <a:solidFill>
                  <a:schemeClr val="accent1"/>
                </a:solidFill>
                <a:latin typeface="Arial"/>
              </a:rPr>
              <a:t>INDIESKER</a:t>
            </a:r>
            <a:endParaRPr lang="zh-CN" altLang="en-US" sz="4100" b="0" spc="-150">
              <a:solidFill>
                <a:schemeClr val="accent1"/>
              </a:solidFill>
              <a:latin typeface="Arial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4441372" y="3536738"/>
            <a:ext cx="26125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/>
          <p:cNvGrpSpPr/>
          <p:nvPr/>
        </p:nvGrpSpPr>
        <p:grpSpPr>
          <a:xfrm rot="0">
            <a:off x="3835940" y="848674"/>
            <a:ext cx="1445741" cy="1445741"/>
            <a:chOff x="3963053" y="796069"/>
            <a:chExt cx="1445741" cy="1445741"/>
          </a:xfrm>
        </p:grpSpPr>
        <p:sp>
          <p:nvSpPr>
            <p:cNvPr id="15" name="椭圆 14"/>
            <p:cNvSpPr/>
            <p:nvPr/>
          </p:nvSpPr>
          <p:spPr>
            <a:xfrm>
              <a:off x="3963053" y="796069"/>
              <a:ext cx="1445741" cy="14457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solidFill>
                  <a:srgbClr val="222b34"/>
                </a:solidFill>
                <a:latin typeface="Arial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 rot="0">
              <a:off x="4188168" y="1149945"/>
              <a:ext cx="995510" cy="868332"/>
              <a:chOff x="4675188" y="2882900"/>
              <a:chExt cx="360362" cy="314325"/>
            </a:xfrm>
            <a:solidFill>
              <a:schemeClr val="bg1"/>
            </a:solidFill>
          </p:grpSpPr>
          <p:sp>
            <p:nvSpPr>
              <p:cNvPr id="17" name="AutoShape 43"/>
              <p:cNvSpPr/>
              <p:nvPr/>
            </p:nvSpPr>
            <p:spPr>
              <a:xfrm>
                <a:off x="4675188" y="2882900"/>
                <a:ext cx="360362" cy="2571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51" y="9367"/>
                    </a:moveTo>
                    <a:cubicBezTo>
                      <a:pt x="10901" y="9383"/>
                      <a:pt x="10851" y="9391"/>
                      <a:pt x="10800" y="9391"/>
                    </a:cubicBezTo>
                    <a:cubicBezTo>
                      <a:pt x="10748" y="9391"/>
                      <a:pt x="10698" y="9383"/>
                      <a:pt x="10648" y="9367"/>
                    </a:cubicBezTo>
                    <a:lnTo>
                      <a:pt x="1873" y="6550"/>
                    </a:lnTo>
                    <a:cubicBezTo>
                      <a:pt x="1566" y="6452"/>
                      <a:pt x="1349" y="6072"/>
                      <a:pt x="1349" y="5634"/>
                    </a:cubicBezTo>
                    <a:cubicBezTo>
                      <a:pt x="1349" y="5197"/>
                      <a:pt x="1566" y="4817"/>
                      <a:pt x="1873" y="4719"/>
                    </a:cubicBezTo>
                    <a:lnTo>
                      <a:pt x="10648" y="1902"/>
                    </a:lnTo>
                    <a:cubicBezTo>
                      <a:pt x="10698" y="1886"/>
                      <a:pt x="10748" y="1878"/>
                      <a:pt x="10800" y="1878"/>
                    </a:cubicBezTo>
                    <a:cubicBezTo>
                      <a:pt x="10851" y="1878"/>
                      <a:pt x="10901" y="1886"/>
                      <a:pt x="10951" y="1902"/>
                    </a:cubicBezTo>
                    <a:lnTo>
                      <a:pt x="19726" y="4719"/>
                    </a:lnTo>
                    <a:cubicBezTo>
                      <a:pt x="20033" y="4817"/>
                      <a:pt x="20249" y="5197"/>
                      <a:pt x="20249" y="5634"/>
                    </a:cubicBezTo>
                    <a:cubicBezTo>
                      <a:pt x="20249" y="6072"/>
                      <a:pt x="20033" y="6452"/>
                      <a:pt x="19726" y="6550"/>
                    </a:cubicBezTo>
                    <a:cubicBezTo>
                      <a:pt x="19726" y="6550"/>
                      <a:pt x="10951" y="9367"/>
                      <a:pt x="10951" y="9367"/>
                    </a:cubicBezTo>
                    <a:close/>
                    <a:moveTo>
                      <a:pt x="16874" y="16904"/>
                    </a:moveTo>
                    <a:cubicBezTo>
                      <a:pt x="16874" y="17942"/>
                      <a:pt x="14849" y="19721"/>
                      <a:pt x="10800" y="19721"/>
                    </a:cubicBezTo>
                    <a:cubicBezTo>
                      <a:pt x="6749" y="19721"/>
                      <a:pt x="4724" y="17942"/>
                      <a:pt x="4724" y="16904"/>
                    </a:cubicBezTo>
                    <a:lnTo>
                      <a:pt x="4724" y="9394"/>
                    </a:lnTo>
                    <a:lnTo>
                      <a:pt x="10353" y="11200"/>
                    </a:lnTo>
                    <a:cubicBezTo>
                      <a:pt x="10501" y="11246"/>
                      <a:pt x="10651" y="11269"/>
                      <a:pt x="10800" y="11269"/>
                    </a:cubicBezTo>
                    <a:cubicBezTo>
                      <a:pt x="10949" y="11269"/>
                      <a:pt x="11098" y="11246"/>
                      <a:pt x="11255" y="11198"/>
                    </a:cubicBezTo>
                    <a:lnTo>
                      <a:pt x="16874" y="9394"/>
                    </a:lnTo>
                    <a:cubicBezTo>
                      <a:pt x="16874" y="9394"/>
                      <a:pt x="16874" y="16904"/>
                      <a:pt x="16874" y="16904"/>
                    </a:cubicBezTo>
                    <a:close/>
                    <a:moveTo>
                      <a:pt x="21600" y="5634"/>
                    </a:moveTo>
                    <a:cubicBezTo>
                      <a:pt x="21600" y="4314"/>
                      <a:pt x="20954" y="3185"/>
                      <a:pt x="20030" y="2888"/>
                    </a:cubicBezTo>
                    <a:lnTo>
                      <a:pt x="11246" y="68"/>
                    </a:lnTo>
                    <a:cubicBezTo>
                      <a:pt x="11098" y="22"/>
                      <a:pt x="10949" y="0"/>
                      <a:pt x="10800" y="0"/>
                    </a:cubicBezTo>
                    <a:cubicBezTo>
                      <a:pt x="10651" y="0"/>
                      <a:pt x="10501" y="22"/>
                      <a:pt x="10344" y="71"/>
                    </a:cubicBezTo>
                    <a:lnTo>
                      <a:pt x="1570" y="2888"/>
                    </a:lnTo>
                    <a:cubicBezTo>
                      <a:pt x="645" y="3185"/>
                      <a:pt x="0" y="4314"/>
                      <a:pt x="0" y="5634"/>
                    </a:cubicBezTo>
                    <a:cubicBezTo>
                      <a:pt x="0" y="6955"/>
                      <a:pt x="645" y="8084"/>
                      <a:pt x="1569" y="8380"/>
                    </a:cubicBezTo>
                    <a:lnTo>
                      <a:pt x="3374" y="8960"/>
                    </a:lnTo>
                    <a:lnTo>
                      <a:pt x="3374" y="16904"/>
                    </a:lnTo>
                    <a:cubicBezTo>
                      <a:pt x="3374" y="19397"/>
                      <a:pt x="5425" y="21600"/>
                      <a:pt x="10800" y="21600"/>
                    </a:cubicBezTo>
                    <a:cubicBezTo>
                      <a:pt x="16174" y="21600"/>
                      <a:pt x="18224" y="19397"/>
                      <a:pt x="18224" y="16904"/>
                    </a:cubicBezTo>
                    <a:lnTo>
                      <a:pt x="18224" y="8960"/>
                    </a:lnTo>
                    <a:lnTo>
                      <a:pt x="20030" y="8380"/>
                    </a:lnTo>
                    <a:cubicBezTo>
                      <a:pt x="20954" y="8084"/>
                      <a:pt x="21600" y="6955"/>
                      <a:pt x="21600" y="5634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lvl="0" indent="0" algn="ctr" defTabSz="221456" eaLnBrk="1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 lang="ko-KR"/>
                </a:pPr>
                <a:endParaRPr xmlns:mc="http://schemas.openxmlformats.org/markup-compatibility/2006" xmlns:hp="http://schemas.haansoft.com/office/presentation/8.0" kumimoji="0" lang="en-US" sz="1500" b="0" i="0" u="none" strike="noStrike" kern="0" cap="none" spc="0" normalizeH="0" mc:Ignorable="hp" hp:hslEmbossed="0">
                  <a:solidFill>
                    <a:srgbClr val="222b34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/>
                  <a:sym typeface="Arial"/>
                </a:endParaRPr>
              </a:p>
            </p:txBody>
          </p:sp>
          <p:sp>
            <p:nvSpPr>
              <p:cNvPr id="18" name="AutoShape 44"/>
              <p:cNvSpPr/>
              <p:nvPr/>
            </p:nvSpPr>
            <p:spPr>
              <a:xfrm>
                <a:off x="5000625" y="2994025"/>
                <a:ext cx="22225" cy="123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963"/>
                    </a:moveTo>
                    <a:lnTo>
                      <a:pt x="0" y="19636"/>
                    </a:lnTo>
                    <a:cubicBezTo>
                      <a:pt x="0" y="20721"/>
                      <a:pt x="4841" y="21599"/>
                      <a:pt x="10800" y="21599"/>
                    </a:cubicBezTo>
                    <a:cubicBezTo>
                      <a:pt x="16758" y="21599"/>
                      <a:pt x="21600" y="20721"/>
                      <a:pt x="21600" y="19636"/>
                    </a:cubicBezTo>
                    <a:lnTo>
                      <a:pt x="21600" y="1963"/>
                    </a:lnTo>
                    <a:cubicBezTo>
                      <a:pt x="21600" y="878"/>
                      <a:pt x="16758" y="0"/>
                      <a:pt x="10800" y="0"/>
                    </a:cubicBezTo>
                    <a:cubicBezTo>
                      <a:pt x="4841" y="0"/>
                      <a:pt x="0" y="878"/>
                      <a:pt x="0" y="1963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lvl="0" indent="0" algn="ctr" defTabSz="221456" eaLnBrk="1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 lang="ko-KR"/>
                </a:pPr>
                <a:endParaRPr xmlns:mc="http://schemas.openxmlformats.org/markup-compatibility/2006" xmlns:hp="http://schemas.haansoft.com/office/presentation/8.0" kumimoji="0" lang="en-US" sz="1500" b="0" i="0" u="none" strike="noStrike" kern="0" cap="none" spc="0" normalizeH="0" mc:Ignorable="hp" hp:hslEmbossed="0">
                  <a:solidFill>
                    <a:srgbClr val="222b34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/>
                  <a:sym typeface="Arial"/>
                </a:endParaRPr>
              </a:p>
            </p:txBody>
          </p:sp>
          <p:sp>
            <p:nvSpPr>
              <p:cNvPr id="19" name="AutoShape 45"/>
              <p:cNvSpPr/>
              <p:nvPr/>
            </p:nvSpPr>
            <p:spPr>
              <a:xfrm>
                <a:off x="4989513" y="3128963"/>
                <a:ext cx="46037" cy="682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10427"/>
                      <a:pt x="0" y="14400"/>
                    </a:cubicBezTo>
                    <a:cubicBezTo>
                      <a:pt x="0" y="18372"/>
                      <a:pt x="4838" y="21599"/>
                      <a:pt x="10800" y="21599"/>
                    </a:cubicBezTo>
                    <a:cubicBezTo>
                      <a:pt x="16761" y="21599"/>
                      <a:pt x="21600" y="18372"/>
                      <a:pt x="21600" y="14400"/>
                    </a:cubicBezTo>
                    <a:cubicBezTo>
                      <a:pt x="21600" y="10427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lvl="0" indent="0" algn="ctr" defTabSz="221456" eaLnBrk="1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 lang="ko-KR"/>
                </a:pPr>
                <a:endParaRPr xmlns:mc="http://schemas.openxmlformats.org/markup-compatibility/2006" xmlns:hp="http://schemas.haansoft.com/office/presentation/8.0" kumimoji="0" lang="en-US" sz="1500" b="0" i="0" u="none" strike="noStrike" kern="0" cap="none" spc="0" normalizeH="0" mc:Ignorable="hp" hp:hslEmbossed="0">
                  <a:solidFill>
                    <a:srgbClr val="222b34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/>
                  <a:sym typeface="Arial"/>
                </a:endParaRPr>
              </a:p>
            </p:txBody>
          </p:sp>
        </p:grpSp>
      </p:grpSp>
      <p:sp>
        <p:nvSpPr>
          <p:cNvPr id="22" name="文本框 21"/>
          <p:cNvSpPr txBox="1"/>
          <p:nvPr/>
        </p:nvSpPr>
        <p:spPr>
          <a:xfrm>
            <a:off x="3975735" y="3668526"/>
            <a:ext cx="1144905" cy="2919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zh-CN" sz="1400">
                <a:solidFill>
                  <a:schemeClr val="accent1"/>
                </a:solidFill>
                <a:latin typeface="Arial"/>
              </a:rPr>
              <a:t>INDI</a:t>
            </a:r>
            <a:r>
              <a:rPr lang="en-US" altLang="ko-KR" sz="1400">
                <a:solidFill>
                  <a:schemeClr val="accent1"/>
                </a:solidFill>
                <a:latin typeface="Arial"/>
              </a:rPr>
              <a:t>E</a:t>
            </a:r>
            <a:r>
              <a:rPr lang="en-US" altLang="zh-CN" sz="1400">
                <a:solidFill>
                  <a:schemeClr val="accent1"/>
                </a:solidFill>
                <a:latin typeface="Arial"/>
              </a:rPr>
              <a:t>SKER</a:t>
            </a:r>
            <a:endParaRPr lang="en-US" altLang="zh-CN" sz="1400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3955473" y="962891"/>
            <a:ext cx="1267691" cy="13315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62339" y="1131924"/>
            <a:ext cx="877525" cy="87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2"/>
          <p:cNvSpPr/>
          <p:nvPr/>
        </p:nvSpPr>
        <p:spPr>
          <a:xfrm>
            <a:off x="388821" y="486078"/>
            <a:ext cx="2179118" cy="4073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필요기능(일반인)</a:t>
            </a:r>
            <a:endParaRPr lang="ko-KR" altLang="en-US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16000" y="1324800"/>
            <a:ext cx="1080000" cy="108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53200" y="1296000"/>
            <a:ext cx="1080000" cy="108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29450" y="1160475"/>
            <a:ext cx="1440000" cy="1440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 rot="0"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44" name="TextBox 48"/>
          <p:cNvSpPr txBox="1"/>
          <p:nvPr/>
        </p:nvSpPr>
        <p:spPr>
          <a:xfrm>
            <a:off x="1640235" y="2989064"/>
            <a:ext cx="4455765" cy="31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500">
                <a:solidFill>
                  <a:schemeClr val="tx1"/>
                </a:solidFill>
                <a:latin typeface="나눔바른고딕"/>
                <a:ea typeface="나눔바른고딕"/>
              </a:rPr>
              <a:t>- 공연/ 버스킹 스케줄</a:t>
            </a:r>
            <a:endParaRPr lang="ko-KR" altLang="en-US" sz="1500">
              <a:solidFill>
                <a:schemeClr val="tx1"/>
              </a:solidFill>
              <a:latin typeface="나눔바른고딕"/>
              <a:ea typeface="나눔바른고딕"/>
            </a:endParaRPr>
          </a:p>
        </p:txBody>
      </p:sp>
      <p:sp>
        <p:nvSpPr>
          <p:cNvPr id="45" name="TextBox 48"/>
          <p:cNvSpPr txBox="1"/>
          <p:nvPr/>
        </p:nvSpPr>
        <p:spPr>
          <a:xfrm>
            <a:off x="1814512" y="3557587"/>
            <a:ext cx="6103591" cy="5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000">
                <a:latin typeface="나눔바른고딕"/>
                <a:ea typeface="나눔바른고딕"/>
              </a:rPr>
              <a:t>-</a:t>
            </a:r>
            <a:r>
              <a:rPr lang="ko-KR" altLang="en-US" sz="3000">
                <a:solidFill>
                  <a:srgbClr val="ff6600"/>
                </a:solidFill>
                <a:latin typeface="나눔바른고딕"/>
                <a:ea typeface="나눔바른고딕"/>
              </a:rPr>
              <a:t> 컨텐츠</a:t>
            </a:r>
            <a:endParaRPr lang="ko-KR" altLang="en-US" sz="3000">
              <a:solidFill>
                <a:srgbClr val="ff6600"/>
              </a:solidFill>
              <a:latin typeface="나눔바른고딕"/>
              <a:ea typeface="나눔바른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2"/>
          <p:cNvSpPr/>
          <p:nvPr/>
        </p:nvSpPr>
        <p:spPr>
          <a:xfrm>
            <a:off x="388821" y="486078"/>
            <a:ext cx="2179118" cy="4073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필요기능(버스커)</a:t>
            </a:r>
            <a:endParaRPr lang="ko-KR" altLang="en-US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72200" y="1116000"/>
            <a:ext cx="1440000" cy="144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15100" y="1391250"/>
            <a:ext cx="1080000" cy="108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24725" y="1368749"/>
            <a:ext cx="1080000" cy="1080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 rot="0"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46" name="TextBox 48"/>
          <p:cNvSpPr txBox="1"/>
          <p:nvPr/>
        </p:nvSpPr>
        <p:spPr>
          <a:xfrm>
            <a:off x="3477692" y="2886194"/>
            <a:ext cx="4455765" cy="542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000">
                <a:latin typeface="나눔바른고딕"/>
                <a:ea typeface="나눔바른고딕"/>
              </a:rPr>
              <a:t>- </a:t>
            </a:r>
            <a:r>
              <a:rPr lang="ko-KR" altLang="en-US" sz="3000">
                <a:solidFill>
                  <a:srgbClr val="ff6600"/>
                </a:solidFill>
                <a:latin typeface="나눔바른고딕"/>
                <a:ea typeface="나눔바른고딕"/>
              </a:rPr>
              <a:t>공연장 대관</a:t>
            </a:r>
            <a:endParaRPr lang="ko-KR" altLang="en-US" sz="3000">
              <a:solidFill>
                <a:srgbClr val="ff6600"/>
              </a:solidFill>
              <a:latin typeface="나눔바른고딕"/>
              <a:ea typeface="나눔바른고딕"/>
            </a:endParaRPr>
          </a:p>
        </p:txBody>
      </p:sp>
      <p:sp>
        <p:nvSpPr>
          <p:cNvPr id="47" name="TextBox 48"/>
          <p:cNvSpPr txBox="1"/>
          <p:nvPr/>
        </p:nvSpPr>
        <p:spPr>
          <a:xfrm>
            <a:off x="3943350" y="3649980"/>
            <a:ext cx="4036666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500">
                <a:latin typeface="나눔바른고딕"/>
                <a:ea typeface="나눔바른고딕"/>
              </a:rPr>
              <a:t>- 스케줄 홍보</a:t>
            </a:r>
            <a:endParaRPr lang="ko-KR" altLang="en-US" sz="1500">
              <a:latin typeface="나눔바른고딕"/>
              <a:ea typeface="나눔바른고딕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3952875" y="4021455"/>
            <a:ext cx="4036666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500">
                <a:latin typeface="나눔바른고딕"/>
                <a:ea typeface="나눔바른고딕"/>
              </a:rPr>
              <a:t>- 개인피드</a:t>
            </a:r>
            <a:endParaRPr lang="ko-KR" altLang="en-US" sz="1500">
              <a:latin typeface="나눔바른고딕"/>
              <a:ea typeface="나눔바른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2"/>
          <p:cNvSpPr/>
          <p:nvPr/>
        </p:nvSpPr>
        <p:spPr>
          <a:xfrm>
            <a:off x="388823" y="486078"/>
            <a:ext cx="2179117" cy="4073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필요기능(버스커)</a:t>
            </a:r>
            <a:endParaRPr lang="ko-KR" altLang="en-US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72200" y="1116000"/>
            <a:ext cx="1440000" cy="144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15100" y="1391250"/>
            <a:ext cx="1080000" cy="108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24725" y="1368749"/>
            <a:ext cx="1080000" cy="1080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 rot="0"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46" name="TextBox 48"/>
          <p:cNvSpPr txBox="1"/>
          <p:nvPr/>
        </p:nvSpPr>
        <p:spPr>
          <a:xfrm>
            <a:off x="3982517" y="2886194"/>
            <a:ext cx="4455765" cy="312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500">
                <a:latin typeface="나눔바른고딕"/>
                <a:ea typeface="나눔바른고딕"/>
              </a:rPr>
              <a:t>- </a:t>
            </a:r>
            <a:r>
              <a:rPr lang="ko-KR" altLang="en-US" sz="1500">
                <a:solidFill>
                  <a:schemeClr val="tx1"/>
                </a:solidFill>
                <a:latin typeface="나눔바른고딕"/>
                <a:ea typeface="나눔바른고딕"/>
              </a:rPr>
              <a:t>공연장 대관</a:t>
            </a:r>
            <a:endParaRPr lang="ko-KR" altLang="en-US" sz="1500">
              <a:solidFill>
                <a:schemeClr val="tx1"/>
              </a:solidFill>
              <a:latin typeface="나눔바른고딕"/>
              <a:ea typeface="나눔바른고딕"/>
            </a:endParaRPr>
          </a:p>
        </p:txBody>
      </p:sp>
      <p:sp>
        <p:nvSpPr>
          <p:cNvPr id="47" name="TextBox 48"/>
          <p:cNvSpPr txBox="1"/>
          <p:nvPr/>
        </p:nvSpPr>
        <p:spPr>
          <a:xfrm>
            <a:off x="3544267" y="3297554"/>
            <a:ext cx="4036666" cy="472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500">
                <a:latin typeface="나눔바른고딕"/>
                <a:ea typeface="나눔바른고딕"/>
              </a:rPr>
              <a:t>- </a:t>
            </a:r>
            <a:r>
              <a:rPr lang="ko-KR" altLang="en-US" sz="2500">
                <a:solidFill>
                  <a:srgbClr val="ff6600"/>
                </a:solidFill>
                <a:latin typeface="나눔바른고딕"/>
                <a:ea typeface="나눔바른고딕"/>
              </a:rPr>
              <a:t>스케줄 홍보</a:t>
            </a:r>
            <a:endParaRPr lang="ko-KR" altLang="en-US" sz="2500">
              <a:solidFill>
                <a:srgbClr val="ff6600"/>
              </a:solidFill>
              <a:latin typeface="나눔바른고딕"/>
              <a:ea typeface="나눔바른고딕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4010025" y="3964305"/>
            <a:ext cx="4036666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500">
                <a:latin typeface="나눔바른고딕"/>
                <a:ea typeface="나눔바른고딕"/>
              </a:rPr>
              <a:t>- 개인피드</a:t>
            </a:r>
            <a:endParaRPr lang="ko-KR" altLang="en-US" sz="1500">
              <a:latin typeface="나눔바른고딕"/>
              <a:ea typeface="나눔바른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2"/>
          <p:cNvSpPr/>
          <p:nvPr/>
        </p:nvSpPr>
        <p:spPr>
          <a:xfrm>
            <a:off x="388823" y="486078"/>
            <a:ext cx="2179117" cy="4073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필요기능(버스커)</a:t>
            </a:r>
            <a:endParaRPr lang="ko-KR" altLang="en-US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72200" y="1116000"/>
            <a:ext cx="1440000" cy="144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15100" y="1391250"/>
            <a:ext cx="1080000" cy="108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24725" y="1368749"/>
            <a:ext cx="1080000" cy="1080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 rot="0"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46" name="TextBox 48"/>
          <p:cNvSpPr txBox="1"/>
          <p:nvPr/>
        </p:nvSpPr>
        <p:spPr>
          <a:xfrm>
            <a:off x="4011092" y="2886194"/>
            <a:ext cx="2665065" cy="312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500">
                <a:latin typeface="나눔바른고딕"/>
                <a:ea typeface="나눔바른고딕"/>
              </a:rPr>
              <a:t>- </a:t>
            </a:r>
            <a:r>
              <a:rPr lang="ko-KR" altLang="en-US" sz="1500">
                <a:solidFill>
                  <a:schemeClr val="tx1"/>
                </a:solidFill>
                <a:latin typeface="나눔바른고딕"/>
                <a:ea typeface="나눔바른고딕"/>
              </a:rPr>
              <a:t>공연장 대관</a:t>
            </a:r>
            <a:endParaRPr lang="ko-KR" altLang="en-US" sz="1500">
              <a:solidFill>
                <a:schemeClr val="tx1"/>
              </a:solidFill>
              <a:latin typeface="나눔바른고딕"/>
              <a:ea typeface="나눔바른고딕"/>
            </a:endParaRPr>
          </a:p>
        </p:txBody>
      </p:sp>
      <p:sp>
        <p:nvSpPr>
          <p:cNvPr id="47" name="TextBox 48"/>
          <p:cNvSpPr txBox="1"/>
          <p:nvPr/>
        </p:nvSpPr>
        <p:spPr>
          <a:xfrm>
            <a:off x="3952875" y="3268980"/>
            <a:ext cx="4036666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500">
                <a:latin typeface="나눔바른고딕"/>
                <a:ea typeface="나눔바른고딕"/>
              </a:rPr>
              <a:t>- 스케줄 홍보</a:t>
            </a:r>
            <a:endParaRPr lang="ko-KR" altLang="en-US" sz="1500">
              <a:latin typeface="나눔바른고딕"/>
              <a:ea typeface="나눔바른고딕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3781425" y="3764280"/>
            <a:ext cx="4036666" cy="472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500">
                <a:latin typeface="나눔바른고딕"/>
                <a:ea typeface="나눔바른고딕"/>
              </a:rPr>
              <a:t>- </a:t>
            </a:r>
            <a:r>
              <a:rPr lang="ko-KR" altLang="en-US" sz="2500">
                <a:solidFill>
                  <a:srgbClr val="ff6600"/>
                </a:solidFill>
                <a:latin typeface="나눔바른고딕"/>
                <a:ea typeface="나눔바른고딕"/>
              </a:rPr>
              <a:t>개인피드</a:t>
            </a:r>
            <a:endParaRPr lang="ko-KR" altLang="en-US" sz="2500">
              <a:solidFill>
                <a:srgbClr val="ff6600"/>
              </a:solidFill>
              <a:latin typeface="나눔바른고딕"/>
              <a:ea typeface="나눔바른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2"/>
          <p:cNvSpPr/>
          <p:nvPr/>
        </p:nvSpPr>
        <p:spPr>
          <a:xfrm>
            <a:off x="388822" y="486078"/>
            <a:ext cx="2179118" cy="4073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필요기능(제공자)</a:t>
            </a:r>
            <a:endParaRPr lang="ko-KR" altLang="en-US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38175" y="1373175"/>
            <a:ext cx="1080000" cy="108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95974" y="1046700"/>
            <a:ext cx="1440000" cy="144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24725" y="1368749"/>
            <a:ext cx="1080000" cy="1080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 rot="0"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48" name="TextBox 48"/>
          <p:cNvSpPr txBox="1"/>
          <p:nvPr/>
        </p:nvSpPr>
        <p:spPr>
          <a:xfrm>
            <a:off x="5295900" y="3192780"/>
            <a:ext cx="4036666" cy="472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500">
                <a:latin typeface="나눔바른고딕"/>
                <a:ea typeface="나눔바른고딕"/>
              </a:rPr>
              <a:t>- </a:t>
            </a:r>
            <a:r>
              <a:rPr lang="ko-KR" altLang="en-US" sz="2500">
                <a:solidFill>
                  <a:srgbClr val="ff6600"/>
                </a:solidFill>
                <a:latin typeface="나눔바른고딕"/>
                <a:ea typeface="나눔바른고딕"/>
              </a:rPr>
              <a:t>대관 스케줄 관리</a:t>
            </a:r>
            <a:endParaRPr lang="ko-KR" altLang="en-US" sz="2500">
              <a:solidFill>
                <a:srgbClr val="ff6600"/>
              </a:solidFill>
              <a:latin typeface="나눔바른고딕"/>
              <a:ea typeface="나눔바른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8823" y="486078"/>
            <a:ext cx="166476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벤치마킹(뮬)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9" name="타원 8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38497" y="1390649"/>
            <a:ext cx="2304506" cy="1104900"/>
          </a:xfrm>
          <a:prstGeom prst="rect">
            <a:avLst/>
          </a:prstGeom>
        </p:spPr>
      </p:pic>
      <p:pic>
        <p:nvPicPr>
          <p:cNvPr id="51" name="그림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0622" y="3283653"/>
            <a:ext cx="442267" cy="462143"/>
          </a:xfrm>
          <a:prstGeom prst="rect">
            <a:avLst/>
          </a:prstGeom>
        </p:spPr>
      </p:pic>
      <p:sp>
        <p:nvSpPr>
          <p:cNvPr id="52" name="TextBox 48"/>
          <p:cNvSpPr txBox="1"/>
          <p:nvPr/>
        </p:nvSpPr>
        <p:spPr>
          <a:xfrm>
            <a:off x="1239318" y="2923938"/>
            <a:ext cx="3084165" cy="1227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500">
                <a:solidFill>
                  <a:srgbClr val="FF6600"/>
                </a:solidFill>
                <a:latin typeface="나눔바른고딕 Light"/>
                <a:ea typeface="나눔바른고딕 Light"/>
              </a:rPr>
              <a:t>악기거래</a:t>
            </a:r>
            <a:r>
              <a:rPr lang="ko-KR" altLang="en-US" sz="2500">
                <a:latin typeface="나눔바른고딕 Light"/>
                <a:ea typeface="나눔바른고딕 Light"/>
              </a:rPr>
              <a:t>, 대관정보, 공연정보, 자료실 등</a:t>
            </a:r>
          </a:p>
          <a:p>
            <a:pPr lvl="0">
              <a:defRPr lang="ko-KR" altLang="en-US"/>
            </a:pPr>
            <a:r>
              <a:rPr lang="ko-KR" altLang="en-US" sz="2500">
                <a:latin typeface="나눔바른고딕 Light"/>
                <a:ea typeface="나눔바른고딕 Light"/>
              </a:rPr>
              <a:t>다양한 정보</a:t>
            </a: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918005" y="571500"/>
            <a:ext cx="2927489" cy="411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8823" y="486078"/>
            <a:ext cx="166476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벤치마킹(뮬)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9" name="타원 8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38497" y="1390649"/>
            <a:ext cx="2304506" cy="1104900"/>
          </a:xfrm>
          <a:prstGeom prst="rect">
            <a:avLst/>
          </a:prstGeom>
        </p:spPr>
      </p:pic>
      <p:pic>
        <p:nvPicPr>
          <p:cNvPr id="51" name="그림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0622" y="3283653"/>
            <a:ext cx="442267" cy="462143"/>
          </a:xfrm>
          <a:prstGeom prst="rect">
            <a:avLst/>
          </a:prstGeom>
        </p:spPr>
      </p:pic>
      <p:sp>
        <p:nvSpPr>
          <p:cNvPr id="52" name="TextBox 48"/>
          <p:cNvSpPr txBox="1"/>
          <p:nvPr/>
        </p:nvSpPr>
        <p:spPr>
          <a:xfrm>
            <a:off x="1239317" y="2923938"/>
            <a:ext cx="3046066" cy="1227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500">
                <a:solidFill>
                  <a:schemeClr val="tx1"/>
                </a:solidFill>
                <a:latin typeface="나눔바른고딕 Light"/>
                <a:ea typeface="나눔바른고딕 Light"/>
              </a:rPr>
              <a:t>악기거래</a:t>
            </a:r>
            <a:r>
              <a:rPr lang="ko-KR" altLang="en-US" sz="2500">
                <a:latin typeface="나눔바른고딕 Light"/>
                <a:ea typeface="나눔바른고딕 Light"/>
              </a:rPr>
              <a:t>, </a:t>
            </a:r>
            <a:r>
              <a:rPr lang="ko-KR" altLang="en-US" sz="2500">
                <a:solidFill>
                  <a:srgbClr val="FF6600"/>
                </a:solidFill>
                <a:latin typeface="나눔바른고딕 Light"/>
                <a:ea typeface="나눔바른고딕 Light"/>
              </a:rPr>
              <a:t>대관정보, 공연정보,</a:t>
            </a:r>
            <a:r>
              <a:rPr lang="ko-KR" altLang="en-US" sz="2500">
                <a:latin typeface="나눔바른고딕 Light"/>
                <a:ea typeface="나눔바른고딕 Light"/>
              </a:rPr>
              <a:t> 자료실 등</a:t>
            </a:r>
          </a:p>
          <a:p>
            <a:pPr lvl="0">
              <a:defRPr lang="ko-KR" altLang="en-US"/>
            </a:pPr>
            <a:r>
              <a:rPr lang="ko-KR" altLang="en-US" sz="2500">
                <a:latin typeface="나눔바른고딕 Light"/>
                <a:ea typeface="나눔바른고딕 Light"/>
              </a:rPr>
              <a:t>다양한 정보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581600" y="524925"/>
            <a:ext cx="3263016" cy="410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8823" y="486078"/>
            <a:ext cx="166476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벤치마킹(뮬)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9" name="타원 8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38497" y="1390649"/>
            <a:ext cx="2304506" cy="1104900"/>
          </a:xfrm>
          <a:prstGeom prst="rect">
            <a:avLst/>
          </a:prstGeom>
        </p:spPr>
      </p:pic>
      <p:pic>
        <p:nvPicPr>
          <p:cNvPr id="51" name="그림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0622" y="3283653"/>
            <a:ext cx="442267" cy="462143"/>
          </a:xfrm>
          <a:prstGeom prst="rect">
            <a:avLst/>
          </a:prstGeom>
        </p:spPr>
      </p:pic>
      <p:sp>
        <p:nvSpPr>
          <p:cNvPr id="52" name="TextBox 48"/>
          <p:cNvSpPr txBox="1"/>
          <p:nvPr/>
        </p:nvSpPr>
        <p:spPr>
          <a:xfrm>
            <a:off x="1239318" y="2923938"/>
            <a:ext cx="3017490" cy="1227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500">
                <a:solidFill>
                  <a:schemeClr val="tx1"/>
                </a:solidFill>
                <a:latin typeface="나눔바른고딕 Light"/>
                <a:ea typeface="나눔바른고딕 Light"/>
              </a:rPr>
              <a:t>악기거래</a:t>
            </a:r>
            <a:r>
              <a:rPr lang="ko-KR" altLang="en-US" sz="2500">
                <a:latin typeface="나눔바른고딕 Light"/>
                <a:ea typeface="나눔바른고딕 Light"/>
              </a:rPr>
              <a:t>, 대관정보, 공연정보, </a:t>
            </a:r>
            <a:r>
              <a:rPr lang="ko-KR" altLang="en-US" sz="2500">
                <a:solidFill>
                  <a:srgbClr val="FF6600"/>
                </a:solidFill>
                <a:latin typeface="나눔바른고딕 Light"/>
                <a:ea typeface="나눔바른고딕 Light"/>
              </a:rPr>
              <a:t>자료실</a:t>
            </a:r>
            <a:r>
              <a:rPr lang="ko-KR" altLang="en-US" sz="2500">
                <a:latin typeface="나눔바른고딕 Light"/>
                <a:ea typeface="나눔바른고딕 Light"/>
              </a:rPr>
              <a:t> 등</a:t>
            </a:r>
          </a:p>
          <a:p>
            <a:pPr lvl="0">
              <a:defRPr lang="ko-KR" altLang="en-US"/>
            </a:pPr>
            <a:r>
              <a:rPr lang="ko-KR" altLang="en-US" sz="2500">
                <a:latin typeface="나눔바른고딕 Light"/>
                <a:ea typeface="나눔바른고딕 Light"/>
              </a:rPr>
              <a:t>다양한 정보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207050" y="495300"/>
            <a:ext cx="3646812" cy="410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8823" y="486078"/>
            <a:ext cx="166476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벤치마킹(뮬)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9" name="타원 8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38497" y="1390649"/>
            <a:ext cx="2304506" cy="1104900"/>
          </a:xfrm>
          <a:prstGeom prst="rect">
            <a:avLst/>
          </a:prstGeom>
        </p:spPr>
      </p:pic>
      <p:sp>
        <p:nvSpPr>
          <p:cNvPr id="52" name="TextBox 48"/>
          <p:cNvSpPr txBox="1"/>
          <p:nvPr/>
        </p:nvSpPr>
        <p:spPr>
          <a:xfrm>
            <a:off x="1239318" y="3123963"/>
            <a:ext cx="2741265" cy="465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500">
                <a:solidFill>
                  <a:schemeClr val="tx1"/>
                </a:solidFill>
                <a:latin typeface="나눔바른고딕 Light"/>
                <a:ea typeface="나눔바른고딕 Light"/>
              </a:rPr>
              <a:t>많은 정보</a:t>
            </a: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0950" y="3179025"/>
            <a:ext cx="442800" cy="442800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095749" y="2148839"/>
            <a:ext cx="4229100" cy="845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8823" y="486078"/>
            <a:ext cx="295064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벤치마킹(버스킹플레이)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9" name="타원 8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51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1097" y="2966856"/>
            <a:ext cx="442267" cy="462143"/>
          </a:xfrm>
          <a:prstGeom prst="rect">
            <a:avLst/>
          </a:prstGeom>
        </p:spPr>
      </p:pic>
      <p:sp>
        <p:nvSpPr>
          <p:cNvPr id="52" name="TextBox 48"/>
          <p:cNvSpPr txBox="1"/>
          <p:nvPr/>
        </p:nvSpPr>
        <p:spPr>
          <a:xfrm>
            <a:off x="1248842" y="2821068"/>
            <a:ext cx="2760315" cy="844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500">
                <a:solidFill>
                  <a:srgbClr val="FF6600"/>
                </a:solidFill>
                <a:latin typeface="나눔바른고딕 Light"/>
                <a:ea typeface="나눔바른고딕 Light"/>
              </a:rPr>
              <a:t>스케줄 관리 </a:t>
            </a:r>
          </a:p>
          <a:p>
            <a:pPr lvl="0">
              <a:defRPr lang="ko-KR" altLang="en-US"/>
            </a:pPr>
            <a:r>
              <a:rPr lang="ko-KR" altLang="en-US" sz="2500">
                <a:solidFill>
                  <a:srgbClr val="FF6600"/>
                </a:solidFill>
                <a:latin typeface="나눔바른고딕 Light"/>
                <a:ea typeface="나눔바른고딕 Light"/>
              </a:rPr>
              <a:t>및 조회</a:t>
            </a:r>
          </a:p>
        </p:txBody>
      </p:sp>
      <p:pic>
        <p:nvPicPr>
          <p:cNvPr id="54" name="그림 46"/>
          <p:cNvPicPr>
            <a:picLocks noChangeAspect="1"/>
          </p:cNvPicPr>
          <p:nvPr/>
        </p:nvPicPr>
        <p:blipFill rotWithShape="1">
          <a:blip r:embed="rId5"/>
          <a:srcRect t="5620" r="15690" b="8830"/>
          <a:stretch>
            <a:fillRect/>
          </a:stretch>
        </p:blipFill>
        <p:spPr>
          <a:xfrm>
            <a:off x="546919" y="1335138"/>
            <a:ext cx="3274876" cy="1019951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001325" y="609600"/>
            <a:ext cx="3889820" cy="410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0032" y="336563"/>
            <a:ext cx="107203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>
                <a:solidFill>
                  <a:schemeClr val="accent1"/>
                </a:solidFill>
                <a:latin typeface="나눔바른고딕"/>
                <a:ea typeface="나눔바른고딕"/>
              </a:rPr>
              <a:t>구성</a:t>
            </a:r>
            <a:endParaRPr lang="zh-CN" altLang="en-US" sz="3600">
              <a:solidFill>
                <a:schemeClr val="accent1"/>
              </a:solidFill>
              <a:latin typeface="나눔바른고딕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466344" y="690506"/>
            <a:ext cx="1325880" cy="626230"/>
          </a:xfrm>
          <a:prstGeom prst="line">
            <a:avLst/>
          </a:prstGeom>
          <a:ln w="19050">
            <a:solidFill>
              <a:srgbClr val="222B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49810" y="1044449"/>
            <a:ext cx="14466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zh-CN">
                <a:solidFill>
                  <a:schemeClr val="accent1"/>
                </a:solidFill>
                <a:latin typeface="나눔바른고딕"/>
                <a:ea typeface="나눔바른고딕"/>
              </a:rPr>
              <a:t>CONTENTS</a:t>
            </a:r>
            <a:endParaRPr lang="zh-CN" altLang="en-US">
              <a:solidFill>
                <a:schemeClr val="accent1"/>
              </a:solidFill>
              <a:latin typeface="나눔바른고딕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815326" y="1848879"/>
            <a:ext cx="1040625" cy="10406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zh-CN" altLang="en-US">
              <a:latin typeface="나눔바른고딕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22960" y="3069531"/>
            <a:ext cx="10306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 lang="ko-KR" altLang="en-US"/>
            </a:pPr>
            <a:r>
              <a:rPr lang="ko-KR" altLang="en-US" sz="16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주제 선정</a:t>
            </a:r>
            <a:endParaRPr lang="en-US" altLang="zh-CN" sz="16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488166" y="1848879"/>
            <a:ext cx="1040625" cy="10406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zh-CN" altLang="en-US">
              <a:latin typeface="나눔바른고딕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508885" y="3069531"/>
            <a:ext cx="9734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 lang="ko-KR" altLang="en-US"/>
            </a:pPr>
            <a:r>
              <a:rPr lang="ko-KR" altLang="en-US" sz="16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주요기능</a:t>
            </a:r>
          </a:p>
        </p:txBody>
      </p:sp>
      <p:sp>
        <p:nvSpPr>
          <p:cNvPr id="10" name="椭圆 9"/>
          <p:cNvSpPr/>
          <p:nvPr/>
        </p:nvSpPr>
        <p:spPr>
          <a:xfrm>
            <a:off x="4092097" y="1848879"/>
            <a:ext cx="1040625" cy="10406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zh-CN" altLang="en-US">
              <a:latin typeface="나눔바른고딕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28160" y="3069531"/>
            <a:ext cx="5829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 lang="ko-KR" altLang="en-US"/>
            </a:pPr>
            <a:r>
              <a:rPr lang="ko-KR" altLang="en-US" sz="16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시연</a:t>
            </a:r>
            <a:endParaRPr lang="en-US" altLang="zh-CN" sz="16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716890" y="1848879"/>
            <a:ext cx="1040625" cy="10406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zh-CN" altLang="en-US">
              <a:latin typeface="나눔바른고딕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423535" y="3069531"/>
            <a:ext cx="16211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 lang="ko-KR" altLang="en-US"/>
            </a:pPr>
            <a:r>
              <a:rPr lang="ko-KR" altLang="en-US" sz="16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시스템 아키텍쳐</a:t>
            </a:r>
            <a:endParaRPr lang="en-US" altLang="zh-CN" sz="16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7291186" y="1848879"/>
            <a:ext cx="1040625" cy="10406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zh-CN" altLang="en-US">
              <a:latin typeface="나눔바른고딕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299960" y="3069531"/>
            <a:ext cx="10306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 lang="ko-KR" altLang="en-US"/>
            </a:pPr>
            <a:r>
              <a:rPr lang="ko-KR" altLang="en-US" sz="16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팀원 소개</a:t>
            </a:r>
            <a:endParaRPr lang="en-US" altLang="zh-CN" sz="16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27735" y="2015248"/>
            <a:ext cx="754380" cy="6974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zh-CN" sz="4000" b="1">
                <a:solidFill>
                  <a:schemeClr val="bg1"/>
                </a:solidFill>
                <a:latin typeface="나눔바른고딕"/>
                <a:ea typeface="나눔바른고딕"/>
              </a:rPr>
              <a:t>01</a:t>
            </a:r>
            <a:endParaRPr lang="zh-CN" altLang="en-US" sz="4000" b="1">
              <a:solidFill>
                <a:schemeClr val="bg1"/>
              </a:solidFill>
              <a:latin typeface="나눔바른고딕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23185" y="2015248"/>
            <a:ext cx="754380" cy="6974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zh-CN" sz="4000" b="1">
                <a:solidFill>
                  <a:schemeClr val="bg1"/>
                </a:solidFill>
                <a:latin typeface="나눔바른고딕"/>
                <a:ea typeface="나눔바른고딕"/>
              </a:rPr>
              <a:t>02</a:t>
            </a:r>
            <a:endParaRPr lang="zh-CN" altLang="en-US" sz="4000" b="1">
              <a:solidFill>
                <a:schemeClr val="bg1"/>
              </a:solidFill>
              <a:latin typeface="나눔바른고딕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223385" y="2016447"/>
            <a:ext cx="754380" cy="6962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zh-CN" sz="4000" b="1">
                <a:solidFill>
                  <a:schemeClr val="bg1"/>
                </a:solidFill>
                <a:latin typeface="나눔바른고딕"/>
                <a:ea typeface="나눔바른고딕"/>
              </a:rPr>
              <a:t>03</a:t>
            </a:r>
            <a:endParaRPr lang="zh-CN" altLang="en-US" sz="4000" b="1">
              <a:solidFill>
                <a:schemeClr val="bg1"/>
              </a:solidFill>
              <a:latin typeface="나눔바른고딕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852160" y="2015248"/>
            <a:ext cx="754380" cy="6974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zh-CN" sz="4000" b="1">
                <a:solidFill>
                  <a:schemeClr val="bg1"/>
                </a:solidFill>
                <a:latin typeface="나눔바른고딕"/>
                <a:ea typeface="나눔바른고딕"/>
              </a:rPr>
              <a:t>04</a:t>
            </a:r>
            <a:endParaRPr lang="zh-CN" altLang="en-US" sz="4000" b="1">
              <a:solidFill>
                <a:schemeClr val="bg1"/>
              </a:solidFill>
              <a:latin typeface="나눔바른고딕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423785" y="2015248"/>
            <a:ext cx="754380" cy="6974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zh-CN" sz="4000" b="1">
                <a:solidFill>
                  <a:schemeClr val="bg1"/>
                </a:solidFill>
                <a:latin typeface="나눔바른고딕"/>
                <a:ea typeface="나눔바른고딕"/>
              </a:rPr>
              <a:t>05</a:t>
            </a:r>
            <a:endParaRPr lang="zh-CN" altLang="en-US" sz="4000" b="1">
              <a:solidFill>
                <a:schemeClr val="bg1"/>
              </a:solidFill>
              <a:latin typeface="나눔바른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8823" y="486078"/>
            <a:ext cx="295064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벤치마킹(버스킹플레이)</a:t>
            </a:r>
            <a:endParaRPr lang="ko-KR" altLang="en-US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8" name="그룹 7"/>
          <p:cNvGrpSpPr/>
          <p:nvPr/>
        </p:nvGrpSpPr>
        <p:grpSpPr>
          <a:xfrm rot="0"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9" name="타원 8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52" name="TextBox 48"/>
          <p:cNvSpPr txBox="1"/>
          <p:nvPr/>
        </p:nvSpPr>
        <p:spPr>
          <a:xfrm>
            <a:off x="1248842" y="2670255"/>
            <a:ext cx="2760315" cy="1233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 lang="ko-KR" altLang="en-US"/>
            </a:pPr>
            <a:r>
              <a:rPr lang="en-US" altLang="ko-KR" sz="2500">
                <a:solidFill>
                  <a:srgbClr val="ff6600"/>
                </a:solidFill>
                <a:latin typeface="나눔바른고딕 Light"/>
                <a:ea typeface="나눔바른고딕 Light"/>
              </a:rPr>
              <a:t>UI/UX</a:t>
            </a:r>
            <a:endParaRPr lang="ko-KR" altLang="en-US" sz="2500">
              <a:solidFill>
                <a:srgbClr val="ff6600"/>
              </a:solidFill>
              <a:latin typeface="나눔바른고딕 Light"/>
              <a:ea typeface="나눔바른고딕 Light"/>
            </a:endParaRPr>
          </a:p>
          <a:p>
            <a:pPr lvl="0">
              <a:lnSpc>
                <a:spcPct val="150000"/>
              </a:lnSpc>
              <a:defRPr lang="ko-KR" altLang="en-US"/>
            </a:pPr>
            <a:r>
              <a:rPr lang="ko-KR" altLang="en-US" sz="2500">
                <a:solidFill>
                  <a:schemeClr val="tx1"/>
                </a:solidFill>
                <a:latin typeface="나눔바른고딕 Light"/>
                <a:ea typeface="나눔바른고딕 Light"/>
              </a:rPr>
              <a:t>사용층이 제한</a:t>
            </a:r>
            <a:endParaRPr lang="ko-KR" altLang="en-US" sz="2500">
              <a:solidFill>
                <a:schemeClr val="tx1"/>
              </a:solidFill>
              <a:latin typeface="나눔바른고딕 Light"/>
              <a:ea typeface="나눔바른고딕 Light"/>
            </a:endParaRPr>
          </a:p>
        </p:txBody>
      </p:sp>
      <p:pic>
        <p:nvPicPr>
          <p:cNvPr id="54" name="그림 46"/>
          <p:cNvPicPr>
            <a:picLocks noChangeAspect="1"/>
          </p:cNvPicPr>
          <p:nvPr/>
        </p:nvPicPr>
        <p:blipFill rotWithShape="1">
          <a:blip r:embed="rId4"/>
          <a:srcRect t="5620" r="15690" b="8830"/>
          <a:stretch>
            <a:fillRect/>
          </a:stretch>
        </p:blipFill>
        <p:spPr>
          <a:xfrm>
            <a:off x="546919" y="1335138"/>
            <a:ext cx="3274876" cy="1019951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76891" y="1009649"/>
            <a:ext cx="3609717" cy="3429000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30000" y="2890950"/>
            <a:ext cx="442800" cy="44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8823" y="486078"/>
            <a:ext cx="295064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벤치마킹(버스킹플레이)</a:t>
            </a:r>
            <a:endParaRPr lang="ko-KR" altLang="en-US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8" name="그룹 7"/>
          <p:cNvGrpSpPr/>
          <p:nvPr/>
        </p:nvGrpSpPr>
        <p:grpSpPr>
          <a:xfrm rot="0"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9" name="타원 8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52" name="TextBox 48"/>
          <p:cNvSpPr txBox="1"/>
          <p:nvPr/>
        </p:nvSpPr>
        <p:spPr>
          <a:xfrm>
            <a:off x="1248842" y="2670255"/>
            <a:ext cx="2760315" cy="1233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 lang="ko-KR" altLang="en-US"/>
            </a:pPr>
            <a:r>
              <a:rPr lang="en-US" altLang="ko-KR" sz="2500">
                <a:solidFill>
                  <a:schemeClr val="tx1"/>
                </a:solidFill>
                <a:latin typeface="나눔바른고딕 Light"/>
                <a:ea typeface="나눔바른고딕 Light"/>
              </a:rPr>
              <a:t>UI/UX</a:t>
            </a:r>
            <a:endParaRPr lang="ko-KR" altLang="en-US" sz="2500">
              <a:solidFill>
                <a:srgbClr val="ff6600"/>
              </a:solidFill>
              <a:latin typeface="나눔바른고딕 Light"/>
              <a:ea typeface="나눔바른고딕 Light"/>
            </a:endParaRPr>
          </a:p>
          <a:p>
            <a:pPr lvl="0">
              <a:lnSpc>
                <a:spcPct val="150000"/>
              </a:lnSpc>
              <a:defRPr lang="ko-KR" altLang="en-US"/>
            </a:pPr>
            <a:r>
              <a:rPr lang="ko-KR" altLang="en-US" sz="2500">
                <a:solidFill>
                  <a:srgbClr val="ff6600"/>
                </a:solidFill>
                <a:latin typeface="나눔바른고딕 Light"/>
                <a:ea typeface="나눔바른고딕 Light"/>
              </a:rPr>
              <a:t>사용층이 제한</a:t>
            </a:r>
            <a:endParaRPr lang="ko-KR" altLang="en-US" sz="2500">
              <a:solidFill>
                <a:srgbClr val="ff6600"/>
              </a:solidFill>
              <a:latin typeface="나눔바른고딕 Light"/>
              <a:ea typeface="나눔바른고딕 Light"/>
            </a:endParaRPr>
          </a:p>
        </p:txBody>
      </p:sp>
      <p:pic>
        <p:nvPicPr>
          <p:cNvPr id="54" name="그림 46"/>
          <p:cNvPicPr>
            <a:picLocks noChangeAspect="1"/>
          </p:cNvPicPr>
          <p:nvPr/>
        </p:nvPicPr>
        <p:blipFill rotWithShape="1">
          <a:blip r:embed="rId4"/>
          <a:srcRect t="5620" r="15690" b="8830"/>
          <a:stretch>
            <a:fillRect/>
          </a:stretch>
        </p:blipFill>
        <p:spPr>
          <a:xfrm>
            <a:off x="546919" y="1335138"/>
            <a:ext cx="3274876" cy="1019951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76891" y="1009649"/>
            <a:ext cx="3609717" cy="3429000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30000" y="2890950"/>
            <a:ext cx="442800" cy="442800"/>
          </a:xfrm>
          <a:prstGeom prst="rect">
            <a:avLst/>
          </a:prstGeom>
        </p:spPr>
      </p:pic>
      <p:pic>
        <p:nvPicPr>
          <p:cNvPr id="58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730750" y="1153290"/>
            <a:ext cx="1984373" cy="3233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4"/>
          <p:cNvGrpSpPr/>
          <p:nvPr/>
        </p:nvGrpSpPr>
        <p:grpSpPr>
          <a:xfrm rot="0">
            <a:off x="3014056" y="1468668"/>
            <a:ext cx="1545277" cy="1390468"/>
            <a:chOff x="1776" y="838"/>
            <a:chExt cx="1098" cy="988"/>
          </a:xfrm>
          <a:solidFill>
            <a:srgbClr val="ee4037"/>
          </a:solidFill>
        </p:grpSpPr>
        <p:sp>
          <p:nvSpPr>
            <p:cNvPr id="43" name="Rectangle 20"/>
            <p:cNvSpPr>
              <a:spLocks noChangeArrowheads="1"/>
            </p:cNvSpPr>
            <p:nvPr/>
          </p:nvSpPr>
          <p:spPr>
            <a:xfrm>
              <a:off x="177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885826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  <p:sp>
          <p:nvSpPr>
            <p:cNvPr id="44" name="Freeform 22"/>
            <p:cNvSpPr/>
            <p:nvPr/>
          </p:nvSpPr>
          <p:spPr>
            <a:xfrm>
              <a:off x="2764" y="838"/>
              <a:ext cx="110" cy="988"/>
            </a:xfrm>
            <a:custGeom>
              <a:avLst/>
              <a:gdLst>
                <a:gd name="T0" fmla="*/ 118 w 118"/>
                <a:gd name="T1" fmla="*/ 912 h 1058"/>
                <a:gd name="T2" fmla="*/ 0 w 118"/>
                <a:gd name="T3" fmla="*/ 1058 h 1058"/>
                <a:gd name="T4" fmla="*/ 0 w 118"/>
                <a:gd name="T5" fmla="*/ 0 h 1058"/>
                <a:gd name="T6" fmla="*/ 118 w 118"/>
                <a:gd name="T7" fmla="*/ 151 h 1058"/>
                <a:gd name="T8" fmla="*/ 118 w 118"/>
                <a:gd name="T9" fmla="*/ 912 h 105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58">
                  <a:moveTo>
                    <a:pt x="118" y="912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18" y="151"/>
                  </a:lnTo>
                  <a:lnTo>
                    <a:pt x="118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defTabSz="885826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</p:grpSp>
      <p:sp>
        <p:nvSpPr>
          <p:cNvPr id="60" name="矩形 59"/>
          <p:cNvSpPr/>
          <p:nvPr/>
        </p:nvSpPr>
        <p:spPr>
          <a:xfrm>
            <a:off x="1042035" y="1871514"/>
            <a:ext cx="1817212" cy="574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  <a:defRPr lang="ko-KR" altLang="en-US"/>
            </a:pPr>
            <a:r>
              <a:rPr lang="en-US" altLang="ko-KR" sz="32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Contents</a:t>
            </a:r>
            <a:endParaRPr lang="en-US" altLang="ko-KR" sz="32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69" name="矩形 2"/>
          <p:cNvSpPr/>
          <p:nvPr/>
        </p:nvSpPr>
        <p:spPr>
          <a:xfrm>
            <a:off x="388823" y="468550"/>
            <a:ext cx="1293292" cy="405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해결 방안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81" name="그룹 80"/>
          <p:cNvGrpSpPr/>
          <p:nvPr/>
        </p:nvGrpSpPr>
        <p:grpSpPr>
          <a:xfrm rot="0"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2" name="타원 81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83" name="그림 8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84" name=""/>
          <p:cNvPicPr>
            <a:picLocks noChangeAspect="1"/>
          </p:cNvPicPr>
          <p:nvPr/>
        </p:nvPicPr>
        <p:blipFill rotWithShape="1">
          <a:blip r:embed="rId5"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4">
                    <hd:imgEffect xmlns:hd="http://schemas.haansoft.com/office/drawingml/8.0">
                      <hd:artEffectSketch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3420674" y="1871511"/>
            <a:ext cx="576000" cy="57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4"/>
          <p:cNvGrpSpPr/>
          <p:nvPr/>
        </p:nvGrpSpPr>
        <p:grpSpPr>
          <a:xfrm rot="0">
            <a:off x="3014056" y="1468668"/>
            <a:ext cx="1545277" cy="1390468"/>
            <a:chOff x="1776" y="838"/>
            <a:chExt cx="1098" cy="988"/>
          </a:xfrm>
          <a:solidFill>
            <a:srgbClr val="ee4037"/>
          </a:solidFill>
        </p:grpSpPr>
        <p:sp>
          <p:nvSpPr>
            <p:cNvPr id="43" name="Rectangle 20"/>
            <p:cNvSpPr>
              <a:spLocks noChangeArrowheads="1"/>
            </p:cNvSpPr>
            <p:nvPr/>
          </p:nvSpPr>
          <p:spPr>
            <a:xfrm>
              <a:off x="177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885826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  <p:sp>
          <p:nvSpPr>
            <p:cNvPr id="44" name="Freeform 22"/>
            <p:cNvSpPr/>
            <p:nvPr/>
          </p:nvSpPr>
          <p:spPr>
            <a:xfrm>
              <a:off x="2764" y="838"/>
              <a:ext cx="110" cy="988"/>
            </a:xfrm>
            <a:custGeom>
              <a:avLst/>
              <a:gdLst>
                <a:gd name="T0" fmla="*/ 118 w 118"/>
                <a:gd name="T1" fmla="*/ 912 h 1058"/>
                <a:gd name="T2" fmla="*/ 0 w 118"/>
                <a:gd name="T3" fmla="*/ 1058 h 1058"/>
                <a:gd name="T4" fmla="*/ 0 w 118"/>
                <a:gd name="T5" fmla="*/ 0 h 1058"/>
                <a:gd name="T6" fmla="*/ 118 w 118"/>
                <a:gd name="T7" fmla="*/ 151 h 1058"/>
                <a:gd name="T8" fmla="*/ 118 w 118"/>
                <a:gd name="T9" fmla="*/ 912 h 105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58">
                  <a:moveTo>
                    <a:pt x="118" y="912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18" y="151"/>
                  </a:lnTo>
                  <a:lnTo>
                    <a:pt x="118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defTabSz="885826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48" name="Group 34"/>
          <p:cNvGrpSpPr/>
          <p:nvPr/>
        </p:nvGrpSpPr>
        <p:grpSpPr>
          <a:xfrm rot="0">
            <a:off x="3010308" y="2883599"/>
            <a:ext cx="1545277" cy="1390468"/>
            <a:chOff x="1776" y="838"/>
            <a:chExt cx="1098" cy="988"/>
          </a:xfrm>
          <a:solidFill>
            <a:srgbClr val="ee4037"/>
          </a:solidFill>
        </p:grpSpPr>
        <p:sp>
          <p:nvSpPr>
            <p:cNvPr id="49" name="Rectangle 20"/>
            <p:cNvSpPr>
              <a:spLocks noChangeArrowheads="1"/>
            </p:cNvSpPr>
            <p:nvPr/>
          </p:nvSpPr>
          <p:spPr>
            <a:xfrm>
              <a:off x="177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885826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  <p:sp>
          <p:nvSpPr>
            <p:cNvPr id="50" name="Freeform 22"/>
            <p:cNvSpPr/>
            <p:nvPr/>
          </p:nvSpPr>
          <p:spPr>
            <a:xfrm>
              <a:off x="2764" y="838"/>
              <a:ext cx="110" cy="988"/>
            </a:xfrm>
            <a:custGeom>
              <a:avLst/>
              <a:gdLst>
                <a:gd name="T0" fmla="*/ 118 w 118"/>
                <a:gd name="T1" fmla="*/ 912 h 1058"/>
                <a:gd name="T2" fmla="*/ 0 w 118"/>
                <a:gd name="T3" fmla="*/ 1058 h 1058"/>
                <a:gd name="T4" fmla="*/ 0 w 118"/>
                <a:gd name="T5" fmla="*/ 0 h 1058"/>
                <a:gd name="T6" fmla="*/ 118 w 118"/>
                <a:gd name="T7" fmla="*/ 151 h 1058"/>
                <a:gd name="T8" fmla="*/ 118 w 118"/>
                <a:gd name="T9" fmla="*/ 912 h 105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58">
                  <a:moveTo>
                    <a:pt x="118" y="912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18" y="151"/>
                  </a:lnTo>
                  <a:lnTo>
                    <a:pt x="118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defTabSz="885826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</p:grpSp>
      <p:sp>
        <p:nvSpPr>
          <p:cNvPr id="58" name="矩形 57"/>
          <p:cNvSpPr/>
          <p:nvPr/>
        </p:nvSpPr>
        <p:spPr>
          <a:xfrm>
            <a:off x="1223010" y="3381563"/>
            <a:ext cx="1636238" cy="5694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  <a:defRPr lang="ko-KR" altLang="en-US"/>
            </a:pPr>
            <a:r>
              <a:rPr lang="en-US" altLang="ko-KR" sz="32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Filtering</a:t>
            </a:r>
            <a:endParaRPr lang="en-US" altLang="ko-KR" sz="32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851660" y="2021844"/>
            <a:ext cx="10075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  <a:defRPr lang="ko-KR" altLang="en-US"/>
            </a:pPr>
            <a:r>
              <a:rPr lang="en-US" altLang="ko-KR" sz="16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Contents</a:t>
            </a:r>
            <a:endParaRPr lang="en-US" altLang="ko-KR" sz="16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69" name="矩形 2"/>
          <p:cNvSpPr/>
          <p:nvPr/>
        </p:nvSpPr>
        <p:spPr>
          <a:xfrm>
            <a:off x="388823" y="468550"/>
            <a:ext cx="1293292" cy="405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해결 방안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81" name="그룹 80"/>
          <p:cNvGrpSpPr/>
          <p:nvPr/>
        </p:nvGrpSpPr>
        <p:grpSpPr>
          <a:xfrm rot="0"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2" name="타원 81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83" name="그림 8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32300" y="3274800"/>
            <a:ext cx="576000" cy="574799"/>
          </a:xfrm>
          <a:prstGeom prst="rect">
            <a:avLst/>
          </a:prstGeom>
        </p:spPr>
      </p:pic>
      <p:pic>
        <p:nvPicPr>
          <p:cNvPr id="85" name=""/>
          <p:cNvPicPr>
            <a:picLocks noChangeAspect="1"/>
          </p:cNvPicPr>
          <p:nvPr/>
        </p:nvPicPr>
        <p:blipFill rotWithShape="1">
          <a:blip r:embed="rId6"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5">
                    <hd:imgEffect xmlns:hd="http://schemas.haansoft.com/office/drawingml/8.0">
                      <hd:artEffectSketch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3420674" y="1871511"/>
            <a:ext cx="576000" cy="57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4"/>
          <p:cNvGrpSpPr/>
          <p:nvPr/>
        </p:nvGrpSpPr>
        <p:grpSpPr>
          <a:xfrm rot="0">
            <a:off x="3014056" y="1468668"/>
            <a:ext cx="1545277" cy="1390468"/>
            <a:chOff x="1776" y="838"/>
            <a:chExt cx="1098" cy="988"/>
          </a:xfrm>
          <a:solidFill>
            <a:srgbClr val="ee4037"/>
          </a:solidFill>
        </p:grpSpPr>
        <p:sp>
          <p:nvSpPr>
            <p:cNvPr id="43" name="Rectangle 20"/>
            <p:cNvSpPr>
              <a:spLocks noChangeArrowheads="1"/>
            </p:cNvSpPr>
            <p:nvPr/>
          </p:nvSpPr>
          <p:spPr>
            <a:xfrm>
              <a:off x="177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885826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  <p:sp>
          <p:nvSpPr>
            <p:cNvPr id="44" name="Freeform 22"/>
            <p:cNvSpPr/>
            <p:nvPr/>
          </p:nvSpPr>
          <p:spPr>
            <a:xfrm>
              <a:off x="2764" y="838"/>
              <a:ext cx="110" cy="988"/>
            </a:xfrm>
            <a:custGeom>
              <a:avLst/>
              <a:gdLst>
                <a:gd name="T0" fmla="*/ 118 w 118"/>
                <a:gd name="T1" fmla="*/ 912 h 1058"/>
                <a:gd name="T2" fmla="*/ 0 w 118"/>
                <a:gd name="T3" fmla="*/ 1058 h 1058"/>
                <a:gd name="T4" fmla="*/ 0 w 118"/>
                <a:gd name="T5" fmla="*/ 0 h 1058"/>
                <a:gd name="T6" fmla="*/ 118 w 118"/>
                <a:gd name="T7" fmla="*/ 151 h 1058"/>
                <a:gd name="T8" fmla="*/ 118 w 118"/>
                <a:gd name="T9" fmla="*/ 912 h 105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58">
                  <a:moveTo>
                    <a:pt x="118" y="912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18" y="151"/>
                  </a:lnTo>
                  <a:lnTo>
                    <a:pt x="118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defTabSz="885826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48" name="Group 34"/>
          <p:cNvGrpSpPr/>
          <p:nvPr/>
        </p:nvGrpSpPr>
        <p:grpSpPr>
          <a:xfrm rot="0">
            <a:off x="3010308" y="2883599"/>
            <a:ext cx="1545277" cy="1390468"/>
            <a:chOff x="1776" y="838"/>
            <a:chExt cx="1098" cy="988"/>
          </a:xfrm>
          <a:solidFill>
            <a:srgbClr val="ee4037"/>
          </a:solidFill>
        </p:grpSpPr>
        <p:sp>
          <p:nvSpPr>
            <p:cNvPr id="49" name="Rectangle 20"/>
            <p:cNvSpPr>
              <a:spLocks noChangeArrowheads="1"/>
            </p:cNvSpPr>
            <p:nvPr/>
          </p:nvSpPr>
          <p:spPr>
            <a:xfrm>
              <a:off x="177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885826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  <p:sp>
          <p:nvSpPr>
            <p:cNvPr id="50" name="Freeform 22"/>
            <p:cNvSpPr/>
            <p:nvPr/>
          </p:nvSpPr>
          <p:spPr>
            <a:xfrm>
              <a:off x="2764" y="838"/>
              <a:ext cx="110" cy="988"/>
            </a:xfrm>
            <a:custGeom>
              <a:avLst/>
              <a:gdLst>
                <a:gd name="T0" fmla="*/ 118 w 118"/>
                <a:gd name="T1" fmla="*/ 912 h 1058"/>
                <a:gd name="T2" fmla="*/ 0 w 118"/>
                <a:gd name="T3" fmla="*/ 1058 h 1058"/>
                <a:gd name="T4" fmla="*/ 0 w 118"/>
                <a:gd name="T5" fmla="*/ 0 h 1058"/>
                <a:gd name="T6" fmla="*/ 118 w 118"/>
                <a:gd name="T7" fmla="*/ 151 h 1058"/>
                <a:gd name="T8" fmla="*/ 118 w 118"/>
                <a:gd name="T9" fmla="*/ 912 h 105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58">
                  <a:moveTo>
                    <a:pt x="118" y="912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18" y="151"/>
                  </a:lnTo>
                  <a:lnTo>
                    <a:pt x="118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defTabSz="885826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51" name="Group 35"/>
          <p:cNvGrpSpPr/>
          <p:nvPr/>
        </p:nvGrpSpPr>
        <p:grpSpPr>
          <a:xfrm rot="0">
            <a:off x="4573407" y="2888745"/>
            <a:ext cx="1548092" cy="1390468"/>
            <a:chOff x="2884" y="838"/>
            <a:chExt cx="1100" cy="988"/>
          </a:xfrm>
          <a:solidFill>
            <a:srgbClr val="f89520"/>
          </a:solidFill>
        </p:grpSpPr>
        <p:sp>
          <p:nvSpPr>
            <p:cNvPr id="52" name="Rectangle 24"/>
            <p:cNvSpPr>
              <a:spLocks noChangeArrowheads="1"/>
            </p:cNvSpPr>
            <p:nvPr/>
          </p:nvSpPr>
          <p:spPr>
            <a:xfrm>
              <a:off x="299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885826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  <p:sp>
          <p:nvSpPr>
            <p:cNvPr id="53" name="Freeform 26"/>
            <p:cNvSpPr/>
            <p:nvPr/>
          </p:nvSpPr>
          <p:spPr>
            <a:xfrm>
              <a:off x="2884" y="838"/>
              <a:ext cx="112" cy="988"/>
            </a:xfrm>
            <a:custGeom>
              <a:avLst/>
              <a:gdLst>
                <a:gd name="T0" fmla="*/ 0 w 120"/>
                <a:gd name="T1" fmla="*/ 912 h 1058"/>
                <a:gd name="T2" fmla="*/ 120 w 120"/>
                <a:gd name="T3" fmla="*/ 1058 h 1058"/>
                <a:gd name="T4" fmla="*/ 120 w 120"/>
                <a:gd name="T5" fmla="*/ 0 h 1058"/>
                <a:gd name="T6" fmla="*/ 0 w 120"/>
                <a:gd name="T7" fmla="*/ 151 h 1058"/>
                <a:gd name="T8" fmla="*/ 0 w 120"/>
                <a:gd name="T9" fmla="*/ 912 h 105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058">
                  <a:moveTo>
                    <a:pt x="0" y="912"/>
                  </a:moveTo>
                  <a:lnTo>
                    <a:pt x="120" y="1058"/>
                  </a:lnTo>
                  <a:lnTo>
                    <a:pt x="120" y="0"/>
                  </a:lnTo>
                  <a:lnTo>
                    <a:pt x="0" y="151"/>
                  </a:lnTo>
                  <a:lnTo>
                    <a:pt x="0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defTabSz="885826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>
            <a:off x="6368683" y="3398966"/>
            <a:ext cx="2038082" cy="571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en-US" altLang="ko-KR" sz="32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Promotion</a:t>
            </a:r>
            <a:endParaRPr lang="en-US" altLang="ko-KR" sz="32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946910" y="3381563"/>
            <a:ext cx="9123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  <a:defRPr lang="ko-KR" altLang="en-US"/>
            </a:pPr>
            <a:r>
              <a:rPr lang="en-US" altLang="ko-KR" sz="16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Filtering</a:t>
            </a:r>
            <a:endParaRPr lang="en-US" altLang="ko-KR" sz="16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851660" y="2021844"/>
            <a:ext cx="10075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  <a:defRPr lang="ko-KR" altLang="en-US"/>
            </a:pPr>
            <a:r>
              <a:rPr lang="en-US" altLang="ko-KR" sz="16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Contents</a:t>
            </a:r>
            <a:endParaRPr lang="en-US" altLang="ko-KR" sz="16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69" name="矩形 2"/>
          <p:cNvSpPr/>
          <p:nvPr/>
        </p:nvSpPr>
        <p:spPr>
          <a:xfrm>
            <a:off x="388823" y="468550"/>
            <a:ext cx="1293292" cy="405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해결 방안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57317" y="3288240"/>
            <a:ext cx="538948" cy="54000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 rot="0"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2" name="타원 81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83" name="그림 8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432300" y="3274800"/>
            <a:ext cx="576000" cy="574799"/>
          </a:xfrm>
          <a:prstGeom prst="rect">
            <a:avLst/>
          </a:prstGeom>
        </p:spPr>
      </p:pic>
      <p:pic>
        <p:nvPicPr>
          <p:cNvPr id="85" name=""/>
          <p:cNvPicPr>
            <a:picLocks noChangeAspect="1"/>
          </p:cNvPicPr>
          <p:nvPr/>
        </p:nvPicPr>
        <p:blipFill rotWithShape="1">
          <a:blip r:embed="rId7"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6">
                    <hd:imgEffect xmlns:hd="http://schemas.haansoft.com/office/drawingml/8.0">
                      <hd:artEffectSketch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3420674" y="1871511"/>
            <a:ext cx="576000" cy="57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4"/>
          <p:cNvGrpSpPr/>
          <p:nvPr/>
        </p:nvGrpSpPr>
        <p:grpSpPr>
          <a:xfrm rot="0">
            <a:off x="3014056" y="1468668"/>
            <a:ext cx="1545277" cy="1390468"/>
            <a:chOff x="1776" y="838"/>
            <a:chExt cx="1098" cy="988"/>
          </a:xfrm>
          <a:solidFill>
            <a:srgbClr val="ee4037"/>
          </a:solidFill>
        </p:grpSpPr>
        <p:sp>
          <p:nvSpPr>
            <p:cNvPr id="43" name="Rectangle 20"/>
            <p:cNvSpPr>
              <a:spLocks noChangeArrowheads="1"/>
            </p:cNvSpPr>
            <p:nvPr/>
          </p:nvSpPr>
          <p:spPr>
            <a:xfrm>
              <a:off x="177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885826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  <p:sp>
          <p:nvSpPr>
            <p:cNvPr id="44" name="Freeform 22"/>
            <p:cNvSpPr/>
            <p:nvPr/>
          </p:nvSpPr>
          <p:spPr>
            <a:xfrm>
              <a:off x="2764" y="838"/>
              <a:ext cx="110" cy="988"/>
            </a:xfrm>
            <a:custGeom>
              <a:avLst/>
              <a:gdLst>
                <a:gd name="T0" fmla="*/ 118 w 118"/>
                <a:gd name="T1" fmla="*/ 912 h 1058"/>
                <a:gd name="T2" fmla="*/ 0 w 118"/>
                <a:gd name="T3" fmla="*/ 1058 h 1058"/>
                <a:gd name="T4" fmla="*/ 0 w 118"/>
                <a:gd name="T5" fmla="*/ 0 h 1058"/>
                <a:gd name="T6" fmla="*/ 118 w 118"/>
                <a:gd name="T7" fmla="*/ 151 h 1058"/>
                <a:gd name="T8" fmla="*/ 118 w 118"/>
                <a:gd name="T9" fmla="*/ 912 h 105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58">
                  <a:moveTo>
                    <a:pt x="118" y="912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18" y="151"/>
                  </a:lnTo>
                  <a:lnTo>
                    <a:pt x="118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defTabSz="885826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45" name="Group 35"/>
          <p:cNvGrpSpPr/>
          <p:nvPr/>
        </p:nvGrpSpPr>
        <p:grpSpPr>
          <a:xfrm rot="0">
            <a:off x="4573407" y="1468668"/>
            <a:ext cx="1548092" cy="1390468"/>
            <a:chOff x="2884" y="838"/>
            <a:chExt cx="1100" cy="988"/>
          </a:xfrm>
          <a:solidFill>
            <a:srgbClr val="f89520"/>
          </a:solidFill>
        </p:grpSpPr>
        <p:sp>
          <p:nvSpPr>
            <p:cNvPr id="46" name="Rectangle 24"/>
            <p:cNvSpPr>
              <a:spLocks noChangeArrowheads="1"/>
            </p:cNvSpPr>
            <p:nvPr/>
          </p:nvSpPr>
          <p:spPr>
            <a:xfrm>
              <a:off x="299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885826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  <p:sp>
          <p:nvSpPr>
            <p:cNvPr id="47" name="Freeform 26"/>
            <p:cNvSpPr/>
            <p:nvPr/>
          </p:nvSpPr>
          <p:spPr>
            <a:xfrm>
              <a:off x="2884" y="838"/>
              <a:ext cx="112" cy="988"/>
            </a:xfrm>
            <a:custGeom>
              <a:avLst/>
              <a:gdLst>
                <a:gd name="T0" fmla="*/ 0 w 120"/>
                <a:gd name="T1" fmla="*/ 912 h 1058"/>
                <a:gd name="T2" fmla="*/ 120 w 120"/>
                <a:gd name="T3" fmla="*/ 1058 h 1058"/>
                <a:gd name="T4" fmla="*/ 120 w 120"/>
                <a:gd name="T5" fmla="*/ 0 h 1058"/>
                <a:gd name="T6" fmla="*/ 0 w 120"/>
                <a:gd name="T7" fmla="*/ 151 h 1058"/>
                <a:gd name="T8" fmla="*/ 0 w 120"/>
                <a:gd name="T9" fmla="*/ 912 h 105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058">
                  <a:moveTo>
                    <a:pt x="0" y="912"/>
                  </a:moveTo>
                  <a:lnTo>
                    <a:pt x="120" y="1058"/>
                  </a:lnTo>
                  <a:lnTo>
                    <a:pt x="120" y="0"/>
                  </a:lnTo>
                  <a:lnTo>
                    <a:pt x="0" y="151"/>
                  </a:lnTo>
                  <a:lnTo>
                    <a:pt x="0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defTabSz="885826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48" name="Group 34"/>
          <p:cNvGrpSpPr/>
          <p:nvPr/>
        </p:nvGrpSpPr>
        <p:grpSpPr>
          <a:xfrm rot="0">
            <a:off x="3010308" y="2883599"/>
            <a:ext cx="1545277" cy="1390468"/>
            <a:chOff x="1776" y="838"/>
            <a:chExt cx="1098" cy="988"/>
          </a:xfrm>
          <a:solidFill>
            <a:srgbClr val="ee4037"/>
          </a:solidFill>
        </p:grpSpPr>
        <p:sp>
          <p:nvSpPr>
            <p:cNvPr id="49" name="Rectangle 20"/>
            <p:cNvSpPr>
              <a:spLocks noChangeArrowheads="1"/>
            </p:cNvSpPr>
            <p:nvPr/>
          </p:nvSpPr>
          <p:spPr>
            <a:xfrm>
              <a:off x="177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885826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  <p:sp>
          <p:nvSpPr>
            <p:cNvPr id="50" name="Freeform 22"/>
            <p:cNvSpPr/>
            <p:nvPr/>
          </p:nvSpPr>
          <p:spPr>
            <a:xfrm>
              <a:off x="2764" y="838"/>
              <a:ext cx="110" cy="988"/>
            </a:xfrm>
            <a:custGeom>
              <a:avLst/>
              <a:gdLst>
                <a:gd name="T0" fmla="*/ 118 w 118"/>
                <a:gd name="T1" fmla="*/ 912 h 1058"/>
                <a:gd name="T2" fmla="*/ 0 w 118"/>
                <a:gd name="T3" fmla="*/ 1058 h 1058"/>
                <a:gd name="T4" fmla="*/ 0 w 118"/>
                <a:gd name="T5" fmla="*/ 0 h 1058"/>
                <a:gd name="T6" fmla="*/ 118 w 118"/>
                <a:gd name="T7" fmla="*/ 151 h 1058"/>
                <a:gd name="T8" fmla="*/ 118 w 118"/>
                <a:gd name="T9" fmla="*/ 912 h 105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58">
                  <a:moveTo>
                    <a:pt x="118" y="912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18" y="151"/>
                  </a:lnTo>
                  <a:lnTo>
                    <a:pt x="118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defTabSz="885826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51" name="Group 35"/>
          <p:cNvGrpSpPr/>
          <p:nvPr/>
        </p:nvGrpSpPr>
        <p:grpSpPr>
          <a:xfrm rot="0">
            <a:off x="4573407" y="2888745"/>
            <a:ext cx="1548092" cy="1390468"/>
            <a:chOff x="2884" y="838"/>
            <a:chExt cx="1100" cy="988"/>
          </a:xfrm>
          <a:solidFill>
            <a:srgbClr val="f89520"/>
          </a:solidFill>
        </p:grpSpPr>
        <p:sp>
          <p:nvSpPr>
            <p:cNvPr id="52" name="Rectangle 24"/>
            <p:cNvSpPr>
              <a:spLocks noChangeArrowheads="1"/>
            </p:cNvSpPr>
            <p:nvPr/>
          </p:nvSpPr>
          <p:spPr>
            <a:xfrm>
              <a:off x="299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885826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  <p:sp>
          <p:nvSpPr>
            <p:cNvPr id="53" name="Freeform 26"/>
            <p:cNvSpPr/>
            <p:nvPr/>
          </p:nvSpPr>
          <p:spPr>
            <a:xfrm>
              <a:off x="2884" y="838"/>
              <a:ext cx="112" cy="988"/>
            </a:xfrm>
            <a:custGeom>
              <a:avLst/>
              <a:gdLst>
                <a:gd name="T0" fmla="*/ 0 w 120"/>
                <a:gd name="T1" fmla="*/ 912 h 1058"/>
                <a:gd name="T2" fmla="*/ 120 w 120"/>
                <a:gd name="T3" fmla="*/ 1058 h 1058"/>
                <a:gd name="T4" fmla="*/ 120 w 120"/>
                <a:gd name="T5" fmla="*/ 0 h 1058"/>
                <a:gd name="T6" fmla="*/ 0 w 120"/>
                <a:gd name="T7" fmla="*/ 151 h 1058"/>
                <a:gd name="T8" fmla="*/ 0 w 120"/>
                <a:gd name="T9" fmla="*/ 912 h 105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058">
                  <a:moveTo>
                    <a:pt x="0" y="912"/>
                  </a:moveTo>
                  <a:lnTo>
                    <a:pt x="120" y="1058"/>
                  </a:lnTo>
                  <a:lnTo>
                    <a:pt x="120" y="0"/>
                  </a:lnTo>
                  <a:lnTo>
                    <a:pt x="0" y="151"/>
                  </a:lnTo>
                  <a:lnTo>
                    <a:pt x="0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defTabSz="885826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>
            <a:off x="6347459" y="1830379"/>
            <a:ext cx="2335531" cy="568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0"/>
              </a:spcAft>
              <a:defRPr lang="ko-KR" altLang="en-US"/>
            </a:pPr>
            <a:r>
              <a:rPr lang="en-US" altLang="ko-KR" sz="32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Everywhere</a:t>
            </a:r>
            <a:endParaRPr lang="en-US" altLang="ko-KR" sz="32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6368683" y="3398966"/>
            <a:ext cx="11713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en-US" altLang="ko-KR" sz="16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Promotion</a:t>
            </a:r>
            <a:r>
              <a:rPr lang="ko-KR" altLang="en-US" sz="16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 </a:t>
            </a:r>
            <a:endParaRPr lang="ko-KR" altLang="en-US" sz="16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946910" y="3381563"/>
            <a:ext cx="9123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  <a:defRPr lang="ko-KR" altLang="en-US"/>
            </a:pPr>
            <a:r>
              <a:rPr lang="en-US" altLang="ko-KR" sz="16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Filtering</a:t>
            </a:r>
            <a:endParaRPr lang="en-US" altLang="ko-KR" sz="16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851660" y="2021844"/>
            <a:ext cx="10075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  <a:defRPr lang="ko-KR" altLang="en-US"/>
            </a:pPr>
            <a:r>
              <a:rPr lang="en-US" altLang="ko-KR" sz="16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Contents</a:t>
            </a:r>
            <a:endParaRPr lang="en-US" altLang="ko-KR" sz="16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69" name="矩形 2"/>
          <p:cNvSpPr/>
          <p:nvPr/>
        </p:nvSpPr>
        <p:spPr>
          <a:xfrm>
            <a:off x="388823" y="468550"/>
            <a:ext cx="1293292" cy="405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해결 방안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57317" y="3288240"/>
            <a:ext cx="538948" cy="54000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 rot="0"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2" name="타원 81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83" name="그림 8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84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03175" y="1825087"/>
            <a:ext cx="576000" cy="576000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432300" y="3274800"/>
            <a:ext cx="576000" cy="574799"/>
          </a:xfrm>
          <a:prstGeom prst="rect">
            <a:avLst/>
          </a:prstGeom>
        </p:spPr>
      </p:pic>
      <p:pic>
        <p:nvPicPr>
          <p:cNvPr id="87" name=""/>
          <p:cNvPicPr>
            <a:picLocks noChangeAspect="1"/>
          </p:cNvPicPr>
          <p:nvPr/>
        </p:nvPicPr>
        <p:blipFill rotWithShape="1">
          <a:blip r:embed="rId7"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6">
                    <hd:imgEffect xmlns:hd="http://schemas.haansoft.com/office/drawingml/8.0">
                      <hd:artEffectSketch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3420674" y="1871511"/>
            <a:ext cx="576000" cy="57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27845620-1BD2-4CB4-A849-1D6F71C83D3D}"/>
              </a:ext>
            </a:extLst>
          </p:cNvPr>
          <p:cNvSpPr/>
          <p:nvPr/>
        </p:nvSpPr>
        <p:spPr>
          <a:xfrm>
            <a:off x="658091" y="58136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xmlns="" id="{84E5A175-3149-405F-9145-7535715A381B}"/>
              </a:ext>
            </a:extLst>
          </p:cNvPr>
          <p:cNvSpPr/>
          <p:nvPr/>
        </p:nvSpPr>
        <p:spPr>
          <a:xfrm>
            <a:off x="1059299" y="1588576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256BF839-5984-4814-99D1-E3F91C6B186D}"/>
              </a:ext>
            </a:extLst>
          </p:cNvPr>
          <p:cNvSpPr/>
          <p:nvPr/>
        </p:nvSpPr>
        <p:spPr>
          <a:xfrm>
            <a:off x="3085528" y="2113634"/>
            <a:ext cx="19367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36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주요 기능</a:t>
            </a:r>
            <a:endParaRPr lang="en-US" altLang="zh-CN" sz="36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93349" y="3046203"/>
            <a:ext cx="1571580" cy="338554"/>
            <a:chOff x="3193349" y="3028037"/>
            <a:chExt cx="1571580" cy="338554"/>
          </a:xfrm>
        </p:grpSpPr>
        <p:grpSp>
          <p:nvGrpSpPr>
            <p:cNvPr id="31" name="Group 13">
              <a:extLst>
                <a:ext uri="{FF2B5EF4-FFF2-40B4-BE49-F238E27FC236}">
                  <a16:creationId xmlns:a16="http://schemas.microsoft.com/office/drawing/2014/main" xmlns="" id="{7B266607-1E24-446A-AA08-188900624FA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93349" y="3077492"/>
              <a:ext cx="246137" cy="245552"/>
              <a:chOff x="3665" y="2074"/>
              <a:chExt cx="421" cy="420"/>
            </a:xfrm>
            <a:solidFill>
              <a:schemeClr val="accent1"/>
            </a:solidFill>
          </p:grpSpPr>
          <p:sp>
            <p:nvSpPr>
              <p:cNvPr id="32" name="Freeform 14">
                <a:extLst>
                  <a:ext uri="{FF2B5EF4-FFF2-40B4-BE49-F238E27FC236}">
                    <a16:creationId xmlns:a16="http://schemas.microsoft.com/office/drawing/2014/main" xmlns="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65" y="2074"/>
                <a:ext cx="421" cy="420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33" name="Freeform 15">
                <a:extLst>
                  <a:ext uri="{FF2B5EF4-FFF2-40B4-BE49-F238E27FC236}">
                    <a16:creationId xmlns:a16="http://schemas.microsoft.com/office/drawing/2014/main" xmlns="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9" y="2204"/>
                <a:ext cx="233" cy="162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xmlns="" id="{F2B290E5-515A-4DB8-9472-33B1686A97FA}"/>
                </a:ext>
              </a:extLst>
            </p:cNvPr>
            <p:cNvSpPr/>
            <p:nvPr/>
          </p:nvSpPr>
          <p:spPr>
            <a:xfrm>
              <a:off x="3390835" y="3028037"/>
              <a:ext cx="137409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공연 위치 표시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603683" y="3046203"/>
            <a:ext cx="1616464" cy="338554"/>
            <a:chOff x="4727883" y="3028037"/>
            <a:chExt cx="1616464" cy="338554"/>
          </a:xfrm>
        </p:grpSpPr>
        <p:grpSp>
          <p:nvGrpSpPr>
            <p:cNvPr id="3" name="그룹 2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21" name="Freeform 14">
                <a:extLst>
                  <a:ext uri="{FF2B5EF4-FFF2-40B4-BE49-F238E27FC236}">
                    <a16:creationId xmlns:a16="http://schemas.microsoft.com/office/drawing/2014/main" xmlns="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22" name="Freeform 15">
                <a:extLst>
                  <a:ext uri="{FF2B5EF4-FFF2-40B4-BE49-F238E27FC236}">
                    <a16:creationId xmlns:a16="http://schemas.microsoft.com/office/drawing/2014/main" xmlns="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20" name="矩形 33">
              <a:extLst>
                <a:ext uri="{FF2B5EF4-FFF2-40B4-BE49-F238E27FC236}">
                  <a16:creationId xmlns:a16="http://schemas.microsoft.com/office/drawing/2014/main" xmlns="" id="{F2B290E5-515A-4DB8-9472-33B1686A97FA}"/>
                </a:ext>
              </a:extLst>
            </p:cNvPr>
            <p:cNvSpPr/>
            <p:nvPr/>
          </p:nvSpPr>
          <p:spPr>
            <a:xfrm>
              <a:off x="4925369" y="3028037"/>
              <a:ext cx="141897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일정 신청</a:t>
              </a:r>
              <a:r>
                <a:rPr lang="en-US" altLang="ko-KR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/</a:t>
              </a: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관리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3193349" y="3618697"/>
            <a:ext cx="1159609" cy="338554"/>
            <a:chOff x="4727883" y="3028037"/>
            <a:chExt cx="1159609" cy="338554"/>
          </a:xfrm>
        </p:grpSpPr>
        <p:grpSp>
          <p:nvGrpSpPr>
            <p:cNvPr id="36" name="그룹 35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38" name="Freeform 14">
                <a:extLst>
                  <a:ext uri="{FF2B5EF4-FFF2-40B4-BE49-F238E27FC236}">
                    <a16:creationId xmlns:a16="http://schemas.microsoft.com/office/drawing/2014/main" xmlns="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39" name="Freeform 15">
                <a:extLst>
                  <a:ext uri="{FF2B5EF4-FFF2-40B4-BE49-F238E27FC236}">
                    <a16:creationId xmlns:a16="http://schemas.microsoft.com/office/drawing/2014/main" xmlns="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37" name="矩形 33">
              <a:extLst>
                <a:ext uri="{FF2B5EF4-FFF2-40B4-BE49-F238E27FC236}">
                  <a16:creationId xmlns:a16="http://schemas.microsoft.com/office/drawing/2014/main" xmlns="" id="{F2B290E5-515A-4DB8-9472-33B1686A97FA}"/>
                </a:ext>
              </a:extLst>
            </p:cNvPr>
            <p:cNvSpPr/>
            <p:nvPr/>
          </p:nvSpPr>
          <p:spPr>
            <a:xfrm>
              <a:off x="4925369" y="3028037"/>
              <a:ext cx="9621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개인 </a:t>
              </a:r>
              <a:r>
                <a:rPr lang="ko-KR" altLang="en-US" sz="1600" kern="100" dirty="0" err="1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피드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603683" y="3608231"/>
            <a:ext cx="1159609" cy="338554"/>
            <a:chOff x="4727883" y="3028037"/>
            <a:chExt cx="1159609" cy="338554"/>
          </a:xfrm>
        </p:grpSpPr>
        <p:grpSp>
          <p:nvGrpSpPr>
            <p:cNvPr id="25" name="그룹 24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27" name="Freeform 14">
                <a:extLst>
                  <a:ext uri="{FF2B5EF4-FFF2-40B4-BE49-F238E27FC236}">
                    <a16:creationId xmlns:a16="http://schemas.microsoft.com/office/drawing/2014/main" xmlns="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28" name="Freeform 15">
                <a:extLst>
                  <a:ext uri="{FF2B5EF4-FFF2-40B4-BE49-F238E27FC236}">
                    <a16:creationId xmlns:a16="http://schemas.microsoft.com/office/drawing/2014/main" xmlns="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26" name="矩形 33">
              <a:extLst>
                <a:ext uri="{FF2B5EF4-FFF2-40B4-BE49-F238E27FC236}">
                  <a16:creationId xmlns:a16="http://schemas.microsoft.com/office/drawing/2014/main" xmlns="" id="{F2B290E5-515A-4DB8-9472-33B1686A97FA}"/>
                </a:ext>
              </a:extLst>
            </p:cNvPr>
            <p:cNvSpPr/>
            <p:nvPr/>
          </p:nvSpPr>
          <p:spPr>
            <a:xfrm>
              <a:off x="4925369" y="3028037"/>
              <a:ext cx="9621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회원 관리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89" y="1877709"/>
            <a:ext cx="1116000" cy="111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5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8130" y="1312378"/>
            <a:ext cx="5015865" cy="2994994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5492252" y="1722883"/>
            <a:ext cx="681925" cy="681925"/>
            <a:chOff x="469979" y="2706556"/>
            <a:chExt cx="681925" cy="681925"/>
          </a:xfrm>
        </p:grpSpPr>
        <p:sp>
          <p:nvSpPr>
            <p:cNvPr id="29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4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sp>
        <p:nvSpPr>
          <p:cNvPr id="33" name="矩形 2"/>
          <p:cNvSpPr/>
          <p:nvPr/>
        </p:nvSpPr>
        <p:spPr>
          <a:xfrm>
            <a:off x="388823" y="472225"/>
            <a:ext cx="12932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공연 위치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4" name="矩形 10"/>
          <p:cNvSpPr/>
          <p:nvPr/>
        </p:nvSpPr>
        <p:spPr>
          <a:xfrm>
            <a:off x="6346768" y="1760579"/>
            <a:ext cx="2371499" cy="69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오늘의 공연 </a:t>
            </a:r>
          </a:p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위치 제공</a:t>
            </a:r>
            <a:endParaRPr lang="en-US" altLang="zh-CN" sz="2000" kern="100">
              <a:solidFill>
                <a:srgbClr val="FF6600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5" name="矩形 10"/>
          <p:cNvSpPr/>
          <p:nvPr/>
        </p:nvSpPr>
        <p:spPr>
          <a:xfrm>
            <a:off x="6346767" y="3388454"/>
            <a:ext cx="2371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해당 팀의 정보 제공</a:t>
            </a:r>
            <a:endParaRPr lang="en-US" altLang="zh-CN" sz="20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5508596" y="3169128"/>
            <a:ext cx="681925" cy="681925"/>
            <a:chOff x="469979" y="2706556"/>
            <a:chExt cx="681925" cy="681925"/>
          </a:xfrm>
        </p:grpSpPr>
        <p:sp>
          <p:nvSpPr>
            <p:cNvPr id="26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7" name="组合 21"/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8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31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grpSp>
        <p:nvGrpSpPr>
          <p:cNvPr id="32" name="그룹 31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36" name="타원 3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8130" y="1312378"/>
            <a:ext cx="5015865" cy="2994994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5492252" y="1722883"/>
            <a:ext cx="681925" cy="681925"/>
            <a:chOff x="469979" y="2706556"/>
            <a:chExt cx="681925" cy="681925"/>
          </a:xfrm>
        </p:grpSpPr>
        <p:sp>
          <p:nvSpPr>
            <p:cNvPr id="29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4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sp>
        <p:nvSpPr>
          <p:cNvPr id="33" name="矩形 2"/>
          <p:cNvSpPr/>
          <p:nvPr/>
        </p:nvSpPr>
        <p:spPr>
          <a:xfrm>
            <a:off x="388823" y="472225"/>
            <a:ext cx="12932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공연 위치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4" name="矩形 10"/>
          <p:cNvSpPr/>
          <p:nvPr/>
        </p:nvSpPr>
        <p:spPr>
          <a:xfrm>
            <a:off x="6346768" y="1760579"/>
            <a:ext cx="2371499" cy="69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오늘의 공연 </a:t>
            </a:r>
          </a:p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위치 제공</a:t>
            </a:r>
            <a:endParaRPr lang="en-US" altLang="zh-CN" sz="2000" kern="100">
              <a:solidFill>
                <a:srgbClr val="FF6600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5" name="矩形 10"/>
          <p:cNvSpPr/>
          <p:nvPr/>
        </p:nvSpPr>
        <p:spPr>
          <a:xfrm>
            <a:off x="6346767" y="3388454"/>
            <a:ext cx="2371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해당 팀의 정보 제공</a:t>
            </a:r>
            <a:endParaRPr lang="en-US" altLang="zh-CN" sz="20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5508596" y="3169128"/>
            <a:ext cx="681925" cy="681925"/>
            <a:chOff x="469979" y="2706556"/>
            <a:chExt cx="681925" cy="681925"/>
          </a:xfrm>
        </p:grpSpPr>
        <p:sp>
          <p:nvSpPr>
            <p:cNvPr id="26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7" name="组合 21"/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8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31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grpSp>
        <p:nvGrpSpPr>
          <p:cNvPr id="32" name="그룹 31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36" name="타원 3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39" name="타원 38"/>
          <p:cNvSpPr/>
          <p:nvPr/>
        </p:nvSpPr>
        <p:spPr>
          <a:xfrm>
            <a:off x="638100" y="1889175"/>
            <a:ext cx="1256400" cy="1256400"/>
          </a:xfrm>
          <a:prstGeom prst="ellipse">
            <a:avLst/>
          </a:prstGeom>
          <a:noFill/>
          <a:ln w="1016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8130" y="1312378"/>
            <a:ext cx="5015865" cy="2994994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5492252" y="1722883"/>
            <a:ext cx="681925" cy="681925"/>
            <a:chOff x="469979" y="2706556"/>
            <a:chExt cx="681925" cy="681925"/>
          </a:xfrm>
        </p:grpSpPr>
        <p:sp>
          <p:nvSpPr>
            <p:cNvPr id="29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4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sp>
        <p:nvSpPr>
          <p:cNvPr id="33" name="矩形 2"/>
          <p:cNvSpPr/>
          <p:nvPr/>
        </p:nvSpPr>
        <p:spPr>
          <a:xfrm>
            <a:off x="388823" y="472225"/>
            <a:ext cx="12932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공연 위치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4" name="矩形 10"/>
          <p:cNvSpPr/>
          <p:nvPr/>
        </p:nvSpPr>
        <p:spPr>
          <a:xfrm>
            <a:off x="6346768" y="1760579"/>
            <a:ext cx="2371499" cy="69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tx1"/>
                </a:solidFill>
                <a:latin typeface="나눔바른고딕"/>
                <a:ea typeface="나눔바른고딕"/>
                <a:cs typeface="Arial"/>
              </a:rPr>
              <a:t>오늘의 공연 </a:t>
            </a:r>
          </a:p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tx1"/>
                </a:solidFill>
                <a:latin typeface="나눔바른고딕"/>
                <a:ea typeface="나눔바른고딕"/>
                <a:cs typeface="Arial"/>
              </a:rPr>
              <a:t>위치 제공</a:t>
            </a:r>
            <a:endParaRPr lang="en-US" altLang="zh-CN" sz="2000" kern="100">
              <a:solidFill>
                <a:schemeClr val="tx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5" name="矩形 10"/>
          <p:cNvSpPr/>
          <p:nvPr/>
        </p:nvSpPr>
        <p:spPr>
          <a:xfrm>
            <a:off x="6346767" y="3388454"/>
            <a:ext cx="2371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해당 팀의 정보 제공</a:t>
            </a:r>
            <a:endParaRPr lang="en-US" altLang="zh-CN" sz="2000" kern="100">
              <a:solidFill>
                <a:srgbClr val="FF6600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5508596" y="3169128"/>
            <a:ext cx="681925" cy="681925"/>
            <a:chOff x="469979" y="2706556"/>
            <a:chExt cx="681925" cy="681925"/>
          </a:xfrm>
        </p:grpSpPr>
        <p:sp>
          <p:nvSpPr>
            <p:cNvPr id="26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7" name="组合 21"/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8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31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grpSp>
        <p:nvGrpSpPr>
          <p:cNvPr id="32" name="그룹 31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36" name="타원 3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50" name="직사각형 49"/>
          <p:cNvSpPr/>
          <p:nvPr/>
        </p:nvSpPr>
        <p:spPr>
          <a:xfrm>
            <a:off x="3057525" y="2100262"/>
            <a:ext cx="1371600" cy="723900"/>
          </a:xfrm>
          <a:prstGeom prst="rect">
            <a:avLst/>
          </a:prstGeom>
          <a:noFill/>
          <a:ln w="635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54182" y="387400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zh-CN" altLang="en-US">
              <a:latin typeface="Arial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059299" y="1588576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zh-CN" altLang="en-US">
              <a:latin typeface="Arial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085528" y="2113634"/>
            <a:ext cx="20827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36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주제 선정</a:t>
            </a:r>
            <a:endParaRPr lang="en-US" altLang="zh-CN" sz="36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2" name="그룹 1"/>
          <p:cNvGrpSpPr/>
          <p:nvPr/>
        </p:nvGrpSpPr>
        <p:grpSpPr>
          <a:xfrm rot="0">
            <a:off x="3193349" y="3028037"/>
            <a:ext cx="747637" cy="338554"/>
            <a:chOff x="3193349" y="3028037"/>
            <a:chExt cx="747637" cy="338554"/>
          </a:xfrm>
        </p:grpSpPr>
        <p:grpSp>
          <p:nvGrpSpPr>
            <p:cNvPr id="31" name="Group 13"/>
            <p:cNvGrpSpPr>
              <a:grpSpLocks noChangeAspect="1"/>
            </p:cNvGrpSpPr>
            <p:nvPr/>
          </p:nvGrpSpPr>
          <p:grpSpPr>
            <a:xfrm rot="0">
              <a:off x="3193349" y="3077492"/>
              <a:ext cx="246137" cy="245552"/>
              <a:chOff x="3665" y="2074"/>
              <a:chExt cx="421" cy="420"/>
            </a:xfrm>
            <a:solidFill>
              <a:schemeClr val="accent1"/>
            </a:solidFill>
          </p:grpSpPr>
          <p:sp>
            <p:nvSpPr>
              <p:cNvPr id="32" name="Freeform 14"/>
              <p:cNvSpPr>
                <a:spLocks noEditPoints="1"/>
              </p:cNvSpPr>
              <p:nvPr/>
            </p:nvSpPr>
            <p:spPr>
              <a:xfrm>
                <a:off x="3665" y="2074"/>
                <a:ext cx="421" cy="420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zh-CN" altLang="en-US">
                  <a:latin typeface="나눔바른고딕"/>
                </a:endParaRPr>
              </a:p>
            </p:txBody>
          </p:sp>
          <p:sp>
            <p:nvSpPr>
              <p:cNvPr id="33" name="Freeform 15"/>
              <p:cNvSpPr/>
              <p:nvPr/>
            </p:nvSpPr>
            <p:spPr>
              <a:xfrm>
                <a:off x="3759" y="2204"/>
                <a:ext cx="233" cy="162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quadBezTo>
                      <a:pt x="7" y="147"/>
                      <a:pt x="7" y="147"/>
                    </a:quadBezTo>
                    <a:cubicBezTo>
                      <a:pt x="0" y="139"/>
                      <a:pt x="0" y="127"/>
                      <a:pt x="7" y="119"/>
                    </a:cubicBezTo>
                    <a:quadBezTo>
                      <a:pt x="7" y="119"/>
                      <a:pt x="7" y="119"/>
                    </a:quadBezTo>
                    <a:cubicBezTo>
                      <a:pt x="15" y="111"/>
                      <a:pt x="28" y="111"/>
                      <a:pt x="36" y="119"/>
                    </a:cubicBezTo>
                    <a:quadBezTo>
                      <a:pt x="36" y="119"/>
                      <a:pt x="36" y="119"/>
                    </a:quadBezTo>
                    <a:quadBezTo>
                      <a:pt x="138" y="221"/>
                      <a:pt x="138" y="221"/>
                    </a:quadBezTo>
                    <a:quadBezTo>
                      <a:pt x="350" y="8"/>
                      <a:pt x="350" y="8"/>
                    </a:quadBezTo>
                    <a:cubicBezTo>
                      <a:pt x="358" y="0"/>
                      <a:pt x="371" y="0"/>
                      <a:pt x="379" y="8"/>
                    </a:cubicBezTo>
                    <a:quadBezTo>
                      <a:pt x="379" y="8"/>
                      <a:pt x="379" y="8"/>
                    </a:quadBezTo>
                    <a:cubicBezTo>
                      <a:pt x="387" y="16"/>
                      <a:pt x="387" y="28"/>
                      <a:pt x="379" y="36"/>
                    </a:cubicBezTo>
                    <a:quadBezTo>
                      <a:pt x="379" y="36"/>
                      <a:pt x="379" y="36"/>
                    </a:quadBezTo>
                    <a:quadBezTo>
                      <a:pt x="152" y="263"/>
                      <a:pt x="152" y="263"/>
                    </a:quad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zh-CN" altLang="en-US">
                  <a:latin typeface="나눔바른고딕"/>
                </a:endParaRPr>
              </a:p>
            </p:txBody>
          </p:sp>
        </p:grpSp>
        <p:sp>
          <p:nvSpPr>
            <p:cNvPr id="34" name="矩形 33"/>
            <p:cNvSpPr/>
            <p:nvPr/>
          </p:nvSpPr>
          <p:spPr>
            <a:xfrm>
              <a:off x="3390835" y="3028037"/>
              <a:ext cx="57728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  <a:defRPr lang="ko-KR" altLang="en-US"/>
              </a:pPr>
              <a:r>
                <a:rPr lang="ko-KR" altLang="en-US" sz="1600" kern="100">
                  <a:solidFill>
                    <a:schemeClr val="accent1"/>
                  </a:solidFill>
                  <a:latin typeface="나눔바른고딕"/>
                  <a:ea typeface="나눔바른고딕"/>
                  <a:cs typeface="Arial"/>
                </a:rPr>
                <a:t>현황</a:t>
              </a:r>
              <a:endParaRPr lang="en-US" altLang="zh-CN" sz="16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 rot="0">
            <a:off x="1392603" y="1961831"/>
            <a:ext cx="1115661" cy="1115661"/>
            <a:chOff x="2473104" y="2145028"/>
            <a:chExt cx="359165" cy="359165"/>
          </a:xfrm>
          <a:solidFill>
            <a:sysClr val="window" lastClr="ffffff"/>
          </a:solidFill>
        </p:grpSpPr>
        <p:sp>
          <p:nvSpPr>
            <p:cNvPr id="16" name="AutoShape 126"/>
            <p:cNvSpPr/>
            <p:nvPr/>
          </p:nvSpPr>
          <p:spPr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1456" hangingPunct="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xmlns:mc="http://schemas.openxmlformats.org/markup-compatibility/2006" xmlns:hp="http://schemas.haansoft.com/office/presentation/8.0" lang="en-US" sz="1500" kern="0" mc:Ignorable="hp" hp:hslEmbossed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/>
                <a:ea typeface="Arial"/>
                <a:sym typeface="Arial"/>
              </a:endParaRPr>
            </a:p>
          </p:txBody>
        </p:sp>
        <p:sp>
          <p:nvSpPr>
            <p:cNvPr id="17" name="AutoShape 127"/>
            <p:cNvSpPr/>
            <p:nvPr/>
          </p:nvSpPr>
          <p:spPr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1456" hangingPunct="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xmlns:mc="http://schemas.openxmlformats.org/markup-compatibility/2006" xmlns:hp="http://schemas.haansoft.com/office/presentation/8.0" lang="en-US" sz="1500" kern="0" mc:Ignorable="hp" hp:hslEmbossed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/>
                <a:ea typeface="Arial"/>
                <a:sym typeface="Arial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 rot="0">
            <a:off x="4295795" y="3028037"/>
            <a:ext cx="1177270" cy="338554"/>
            <a:chOff x="4727883" y="3028037"/>
            <a:chExt cx="1177270" cy="338554"/>
          </a:xfrm>
        </p:grpSpPr>
        <p:grpSp>
          <p:nvGrpSpPr>
            <p:cNvPr id="3" name="그룹 2"/>
            <p:cNvGrpSpPr/>
            <p:nvPr/>
          </p:nvGrpSpPr>
          <p:grpSpPr>
            <a:xfrm rot="0"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21" name="Freeform 14"/>
              <p:cNvSpPr>
                <a:spLocks noEditPoints="1"/>
              </p:cNvSpPr>
              <p:nvPr/>
            </p:nvSpPr>
            <p:spPr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zh-CN" altLang="en-US">
                  <a:latin typeface="나눔바른고딕"/>
                </a:endParaRPr>
              </a:p>
            </p:txBody>
          </p:sp>
          <p:sp>
            <p:nvSpPr>
              <p:cNvPr id="22" name="Freeform 15"/>
              <p:cNvSpPr/>
              <p:nvPr/>
            </p:nvSpPr>
            <p:spPr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quadBezTo>
                      <a:pt x="7" y="147"/>
                      <a:pt x="7" y="147"/>
                    </a:quadBezTo>
                    <a:cubicBezTo>
                      <a:pt x="0" y="139"/>
                      <a:pt x="0" y="127"/>
                      <a:pt x="7" y="119"/>
                    </a:cubicBezTo>
                    <a:quadBezTo>
                      <a:pt x="7" y="119"/>
                      <a:pt x="7" y="119"/>
                    </a:quadBezTo>
                    <a:cubicBezTo>
                      <a:pt x="15" y="111"/>
                      <a:pt x="28" y="111"/>
                      <a:pt x="36" y="119"/>
                    </a:cubicBezTo>
                    <a:quadBezTo>
                      <a:pt x="36" y="119"/>
                      <a:pt x="36" y="119"/>
                    </a:quadBezTo>
                    <a:quadBezTo>
                      <a:pt x="138" y="221"/>
                      <a:pt x="138" y="221"/>
                    </a:quadBezTo>
                    <a:quadBezTo>
                      <a:pt x="350" y="8"/>
                      <a:pt x="350" y="8"/>
                    </a:quadBezTo>
                    <a:cubicBezTo>
                      <a:pt x="358" y="0"/>
                      <a:pt x="371" y="0"/>
                      <a:pt x="379" y="8"/>
                    </a:cubicBezTo>
                    <a:quadBezTo>
                      <a:pt x="379" y="8"/>
                      <a:pt x="379" y="8"/>
                    </a:quadBezTo>
                    <a:cubicBezTo>
                      <a:pt x="387" y="16"/>
                      <a:pt x="387" y="28"/>
                      <a:pt x="379" y="36"/>
                    </a:cubicBezTo>
                    <a:quadBezTo>
                      <a:pt x="379" y="36"/>
                      <a:pt x="379" y="36"/>
                    </a:quadBezTo>
                    <a:quadBezTo>
                      <a:pt x="152" y="263"/>
                      <a:pt x="152" y="263"/>
                    </a:quad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zh-CN" altLang="en-US">
                  <a:latin typeface="나눔바른고딕"/>
                </a:endParaRPr>
              </a:p>
            </p:txBody>
          </p:sp>
        </p:grpSp>
        <p:sp>
          <p:nvSpPr>
            <p:cNvPr id="20" name="矩形 33"/>
            <p:cNvSpPr/>
            <p:nvPr/>
          </p:nvSpPr>
          <p:spPr>
            <a:xfrm>
              <a:off x="4925369" y="3028037"/>
              <a:ext cx="97978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  <a:defRPr lang="ko-KR" altLang="en-US"/>
              </a:pPr>
              <a:r>
                <a:rPr lang="ko-KR" altLang="en-US" sz="1600" kern="100">
                  <a:solidFill>
                    <a:schemeClr val="accent1"/>
                  </a:solidFill>
                  <a:latin typeface="나눔바른고딕"/>
                  <a:ea typeface="나눔바른고딕"/>
                  <a:cs typeface="Arial"/>
                </a:rPr>
                <a:t>필요기능</a:t>
              </a:r>
              <a:endParaRPr lang="ko-KR" altLang="en-US" sz="16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 rot="0">
            <a:off x="5704425" y="3028037"/>
            <a:ext cx="1178340" cy="338554"/>
            <a:chOff x="4727883" y="3028037"/>
            <a:chExt cx="1178340" cy="338554"/>
          </a:xfrm>
        </p:grpSpPr>
        <p:grpSp>
          <p:nvGrpSpPr>
            <p:cNvPr id="36" name="그룹 35"/>
            <p:cNvGrpSpPr/>
            <p:nvPr/>
          </p:nvGrpSpPr>
          <p:grpSpPr>
            <a:xfrm rot="0"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38" name="Freeform 14"/>
              <p:cNvSpPr>
                <a:spLocks noEditPoints="1"/>
              </p:cNvSpPr>
              <p:nvPr/>
            </p:nvSpPr>
            <p:spPr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zh-CN" altLang="en-US">
                  <a:latin typeface="나눔바른고딕"/>
                </a:endParaRPr>
              </a:p>
            </p:txBody>
          </p:sp>
          <p:sp>
            <p:nvSpPr>
              <p:cNvPr id="39" name="Freeform 15"/>
              <p:cNvSpPr/>
              <p:nvPr/>
            </p:nvSpPr>
            <p:spPr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quadBezTo>
                      <a:pt x="7" y="147"/>
                      <a:pt x="7" y="147"/>
                    </a:quadBezTo>
                    <a:cubicBezTo>
                      <a:pt x="0" y="139"/>
                      <a:pt x="0" y="127"/>
                      <a:pt x="7" y="119"/>
                    </a:cubicBezTo>
                    <a:quadBezTo>
                      <a:pt x="7" y="119"/>
                      <a:pt x="7" y="119"/>
                    </a:quadBezTo>
                    <a:cubicBezTo>
                      <a:pt x="15" y="111"/>
                      <a:pt x="28" y="111"/>
                      <a:pt x="36" y="119"/>
                    </a:cubicBezTo>
                    <a:quadBezTo>
                      <a:pt x="36" y="119"/>
                      <a:pt x="36" y="119"/>
                    </a:quadBezTo>
                    <a:quadBezTo>
                      <a:pt x="138" y="221"/>
                      <a:pt x="138" y="221"/>
                    </a:quadBezTo>
                    <a:quadBezTo>
                      <a:pt x="350" y="8"/>
                      <a:pt x="350" y="8"/>
                    </a:quadBezTo>
                    <a:cubicBezTo>
                      <a:pt x="358" y="0"/>
                      <a:pt x="371" y="0"/>
                      <a:pt x="379" y="8"/>
                    </a:cubicBezTo>
                    <a:quadBezTo>
                      <a:pt x="379" y="8"/>
                      <a:pt x="379" y="8"/>
                    </a:quadBezTo>
                    <a:cubicBezTo>
                      <a:pt x="387" y="16"/>
                      <a:pt x="387" y="28"/>
                      <a:pt x="379" y="36"/>
                    </a:cubicBezTo>
                    <a:quadBezTo>
                      <a:pt x="379" y="36"/>
                      <a:pt x="379" y="36"/>
                    </a:quadBezTo>
                    <a:quadBezTo>
                      <a:pt x="152" y="263"/>
                      <a:pt x="152" y="263"/>
                    </a:quad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zh-CN" altLang="en-US">
                  <a:latin typeface="나눔바른고딕"/>
                </a:endParaRPr>
              </a:p>
            </p:txBody>
          </p:sp>
        </p:grpSp>
        <p:sp>
          <p:nvSpPr>
            <p:cNvPr id="37" name="矩形 33"/>
            <p:cNvSpPr/>
            <p:nvPr/>
          </p:nvSpPr>
          <p:spPr>
            <a:xfrm>
              <a:off x="4925369" y="3028037"/>
              <a:ext cx="98085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  <a:defRPr lang="ko-KR" altLang="en-US"/>
              </a:pPr>
              <a:r>
                <a:rPr lang="ko-KR" altLang="en-US" sz="1600" kern="100">
                  <a:solidFill>
                    <a:schemeClr val="accent1"/>
                  </a:solidFill>
                  <a:latin typeface="나눔바른고딕"/>
                  <a:ea typeface="나눔바른고딕"/>
                  <a:cs typeface="Arial"/>
                </a:rPr>
                <a:t>벤치마킹</a:t>
              </a:r>
              <a:endParaRPr lang="ko-KR" altLang="en-US" sz="16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endParaRPr>
            </a:p>
          </p:txBody>
        </p:sp>
      </p:grpSp>
      <p:grpSp>
        <p:nvGrpSpPr>
          <p:cNvPr id="40" name="그룹 34"/>
          <p:cNvGrpSpPr/>
          <p:nvPr/>
        </p:nvGrpSpPr>
        <p:grpSpPr>
          <a:xfrm rot="0">
            <a:off x="7047449" y="3018512"/>
            <a:ext cx="1178341" cy="338554"/>
            <a:chOff x="4727883" y="3028037"/>
            <a:chExt cx="1178341" cy="338554"/>
          </a:xfrm>
        </p:grpSpPr>
        <p:grpSp>
          <p:nvGrpSpPr>
            <p:cNvPr id="41" name="그룹 35"/>
            <p:cNvGrpSpPr/>
            <p:nvPr/>
          </p:nvGrpSpPr>
          <p:grpSpPr>
            <a:xfrm rot="0"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42" name="Freeform 14"/>
              <p:cNvSpPr>
                <a:spLocks noEditPoints="1"/>
              </p:cNvSpPr>
              <p:nvPr/>
            </p:nvSpPr>
            <p:spPr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zh-CN" altLang="en-US">
                  <a:latin typeface="나눔바른고딕"/>
                </a:endParaRPr>
              </a:p>
            </p:txBody>
          </p:sp>
          <p:sp>
            <p:nvSpPr>
              <p:cNvPr id="43" name="Freeform 15"/>
              <p:cNvSpPr/>
              <p:nvPr/>
            </p:nvSpPr>
            <p:spPr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quadBezTo>
                      <a:pt x="7" y="147"/>
                      <a:pt x="7" y="147"/>
                    </a:quadBezTo>
                    <a:cubicBezTo>
                      <a:pt x="0" y="139"/>
                      <a:pt x="0" y="127"/>
                      <a:pt x="7" y="119"/>
                    </a:cubicBezTo>
                    <a:quadBezTo>
                      <a:pt x="7" y="119"/>
                      <a:pt x="7" y="119"/>
                    </a:quadBezTo>
                    <a:cubicBezTo>
                      <a:pt x="15" y="111"/>
                      <a:pt x="28" y="111"/>
                      <a:pt x="36" y="119"/>
                    </a:cubicBezTo>
                    <a:quadBezTo>
                      <a:pt x="36" y="119"/>
                      <a:pt x="36" y="119"/>
                    </a:quadBezTo>
                    <a:quadBezTo>
                      <a:pt x="138" y="221"/>
                      <a:pt x="138" y="221"/>
                    </a:quadBezTo>
                    <a:quadBezTo>
                      <a:pt x="350" y="8"/>
                      <a:pt x="350" y="8"/>
                    </a:quadBezTo>
                    <a:cubicBezTo>
                      <a:pt x="358" y="0"/>
                      <a:pt x="371" y="0"/>
                      <a:pt x="379" y="8"/>
                    </a:cubicBezTo>
                    <a:quadBezTo>
                      <a:pt x="379" y="8"/>
                      <a:pt x="379" y="8"/>
                    </a:quadBezTo>
                    <a:cubicBezTo>
                      <a:pt x="387" y="16"/>
                      <a:pt x="387" y="28"/>
                      <a:pt x="379" y="36"/>
                    </a:cubicBezTo>
                    <a:quadBezTo>
                      <a:pt x="379" y="36"/>
                      <a:pt x="379" y="36"/>
                    </a:quadBezTo>
                    <a:quadBezTo>
                      <a:pt x="152" y="263"/>
                      <a:pt x="152" y="263"/>
                    </a:quad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zh-CN" altLang="en-US">
                  <a:latin typeface="나눔바른고딕"/>
                </a:endParaRPr>
              </a:p>
            </p:txBody>
          </p:sp>
        </p:grpSp>
        <p:sp>
          <p:nvSpPr>
            <p:cNvPr id="44" name="矩形 33"/>
            <p:cNvSpPr/>
            <p:nvPr/>
          </p:nvSpPr>
          <p:spPr>
            <a:xfrm>
              <a:off x="4925368" y="3028037"/>
              <a:ext cx="98085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  <a:defRPr lang="ko-KR" altLang="en-US"/>
              </a:pPr>
              <a:r>
                <a:rPr lang="ko-KR" altLang="en-US" sz="1600" kern="100">
                  <a:solidFill>
                    <a:schemeClr val="accent1"/>
                  </a:solidFill>
                  <a:latin typeface="나눔바른고딕"/>
                  <a:ea typeface="나눔바른고딕"/>
                  <a:cs typeface="Arial"/>
                </a:rPr>
                <a:t>해결방안</a:t>
              </a:r>
              <a:endParaRPr lang="ko-KR" altLang="en-US" sz="16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8130" y="1312378"/>
            <a:ext cx="5015865" cy="2994994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5492252" y="1722883"/>
            <a:ext cx="681925" cy="681925"/>
            <a:chOff x="469979" y="2706556"/>
            <a:chExt cx="681925" cy="681925"/>
          </a:xfrm>
        </p:grpSpPr>
        <p:sp>
          <p:nvSpPr>
            <p:cNvPr id="29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4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sp>
        <p:nvSpPr>
          <p:cNvPr id="33" name="矩形 2"/>
          <p:cNvSpPr/>
          <p:nvPr/>
        </p:nvSpPr>
        <p:spPr>
          <a:xfrm>
            <a:off x="388823" y="472225"/>
            <a:ext cx="12932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공연 위치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4" name="矩形 10"/>
          <p:cNvSpPr/>
          <p:nvPr/>
        </p:nvSpPr>
        <p:spPr>
          <a:xfrm>
            <a:off x="6346768" y="1760579"/>
            <a:ext cx="2371499" cy="69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tx1"/>
                </a:solidFill>
                <a:latin typeface="나눔바른고딕"/>
                <a:ea typeface="나눔바른고딕"/>
                <a:cs typeface="Arial"/>
              </a:rPr>
              <a:t>오늘의 공연 </a:t>
            </a:r>
          </a:p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tx1"/>
                </a:solidFill>
                <a:latin typeface="나눔바른고딕"/>
                <a:ea typeface="나눔바른고딕"/>
                <a:cs typeface="Arial"/>
              </a:rPr>
              <a:t>위치 제공</a:t>
            </a:r>
            <a:endParaRPr lang="en-US" altLang="zh-CN" sz="2000" kern="100">
              <a:solidFill>
                <a:schemeClr val="tx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5" name="矩形 10"/>
          <p:cNvSpPr/>
          <p:nvPr/>
        </p:nvSpPr>
        <p:spPr>
          <a:xfrm>
            <a:off x="6346767" y="3388454"/>
            <a:ext cx="2371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해당 팀의 정보 제공</a:t>
            </a:r>
            <a:endParaRPr lang="en-US" altLang="zh-CN" sz="2000" kern="100">
              <a:solidFill>
                <a:srgbClr val="FF6600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5508596" y="3169128"/>
            <a:ext cx="681925" cy="681925"/>
            <a:chOff x="469979" y="2706556"/>
            <a:chExt cx="681925" cy="681925"/>
          </a:xfrm>
        </p:grpSpPr>
        <p:sp>
          <p:nvSpPr>
            <p:cNvPr id="26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7" name="组合 21"/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8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31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grpSp>
        <p:nvGrpSpPr>
          <p:cNvPr id="32" name="그룹 31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36" name="타원 3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4"/>
          <a:srcRect b="3020"/>
          <a:stretch>
            <a:fillRect/>
          </a:stretch>
        </p:blipFill>
        <p:spPr>
          <a:xfrm>
            <a:off x="1722119" y="1691637"/>
            <a:ext cx="3392014" cy="1529364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1685925" y="1666875"/>
            <a:ext cx="3457575" cy="1552574"/>
          </a:xfrm>
          <a:prstGeom prst="rect">
            <a:avLst/>
          </a:prstGeom>
          <a:noFill/>
          <a:ln w="635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550248" y="3188764"/>
            <a:ext cx="681925" cy="681925"/>
            <a:chOff x="450816" y="3791437"/>
            <a:chExt cx="681925" cy="681925"/>
          </a:xfrm>
        </p:grpSpPr>
        <p:sp>
          <p:nvSpPr>
            <p:cNvPr id="30" name="椭圆 29"/>
            <p:cNvSpPr/>
            <p:nvPr/>
          </p:nvSpPr>
          <p:spPr>
            <a:xfrm>
              <a:off x="450816" y="3791437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609421" y="3955393"/>
              <a:ext cx="352425" cy="354012"/>
              <a:chOff x="5478463" y="2630488"/>
              <a:chExt cx="352425" cy="354012"/>
            </a:xfrm>
          </p:grpSpPr>
          <p:sp>
            <p:nvSpPr>
              <p:cNvPr id="16" name="AutoShape 37"/>
              <p:cNvSpPr/>
              <p:nvPr/>
            </p:nvSpPr>
            <p:spPr>
              <a:xfrm>
                <a:off x="5478463" y="2663825"/>
                <a:ext cx="320675" cy="320675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7" name="AutoShape 38"/>
              <p:cNvSpPr/>
              <p:nvPr/>
            </p:nvSpPr>
            <p:spPr>
              <a:xfrm>
                <a:off x="5632450" y="2808288"/>
                <a:ext cx="53975" cy="539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8" name="AutoShape 39"/>
              <p:cNvSpPr/>
              <p:nvPr/>
            </p:nvSpPr>
            <p:spPr>
              <a:xfrm>
                <a:off x="5775325" y="2630488"/>
                <a:ext cx="55563" cy="555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9" name="AutoShape 40"/>
              <p:cNvSpPr/>
              <p:nvPr/>
            </p:nvSpPr>
            <p:spPr>
              <a:xfrm>
                <a:off x="5565775" y="2797175"/>
                <a:ext cx="44450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0" name="AutoShape 41"/>
              <p:cNvSpPr/>
              <p:nvPr/>
            </p:nvSpPr>
            <p:spPr>
              <a:xfrm>
                <a:off x="5610225" y="28733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1" name="AutoShape 42"/>
              <p:cNvSpPr/>
              <p:nvPr/>
            </p:nvSpPr>
            <p:spPr>
              <a:xfrm>
                <a:off x="5786438" y="27082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5520827" y="1722883"/>
            <a:ext cx="681925" cy="681925"/>
            <a:chOff x="469979" y="2706556"/>
            <a:chExt cx="681925" cy="681925"/>
          </a:xfrm>
        </p:grpSpPr>
        <p:sp>
          <p:nvSpPr>
            <p:cNvPr id="29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4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sp>
        <p:nvSpPr>
          <p:cNvPr id="33" name="矩形 2"/>
          <p:cNvSpPr/>
          <p:nvPr/>
        </p:nvSpPr>
        <p:spPr>
          <a:xfrm>
            <a:off x="388823" y="472225"/>
            <a:ext cx="189336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일정 신청</a:t>
            </a:r>
            <a:r>
              <a:rPr lang="en-US" altLang="ko-KR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/</a:t>
            </a: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관리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4" name="矩形 10"/>
          <p:cNvSpPr/>
          <p:nvPr/>
        </p:nvSpPr>
        <p:spPr>
          <a:xfrm>
            <a:off x="6383916" y="1839653"/>
            <a:ext cx="2371499" cy="387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무대 등록</a:t>
            </a:r>
            <a:endParaRPr lang="en-US" altLang="zh-CN" sz="2000" kern="100">
              <a:solidFill>
                <a:srgbClr val="FF6600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5" name="矩形 10"/>
          <p:cNvSpPr/>
          <p:nvPr/>
        </p:nvSpPr>
        <p:spPr>
          <a:xfrm>
            <a:off x="6484995" y="3384440"/>
            <a:ext cx="2371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무대 신청</a:t>
            </a:r>
            <a:endParaRPr lang="en-US" altLang="zh-CN" sz="20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6" name="타원 2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7278" y="1047749"/>
            <a:ext cx="4788992" cy="3809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550248" y="3188764"/>
            <a:ext cx="681925" cy="681925"/>
            <a:chOff x="450816" y="3791437"/>
            <a:chExt cx="681925" cy="681925"/>
          </a:xfrm>
        </p:grpSpPr>
        <p:sp>
          <p:nvSpPr>
            <p:cNvPr id="30" name="椭圆 29"/>
            <p:cNvSpPr/>
            <p:nvPr/>
          </p:nvSpPr>
          <p:spPr>
            <a:xfrm>
              <a:off x="450816" y="3791437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609421" y="3955393"/>
              <a:ext cx="352425" cy="354012"/>
              <a:chOff x="5478463" y="2630488"/>
              <a:chExt cx="352425" cy="354012"/>
            </a:xfrm>
          </p:grpSpPr>
          <p:sp>
            <p:nvSpPr>
              <p:cNvPr id="16" name="AutoShape 37"/>
              <p:cNvSpPr/>
              <p:nvPr/>
            </p:nvSpPr>
            <p:spPr>
              <a:xfrm>
                <a:off x="5478463" y="2663825"/>
                <a:ext cx="320675" cy="320675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7" name="AutoShape 38"/>
              <p:cNvSpPr/>
              <p:nvPr/>
            </p:nvSpPr>
            <p:spPr>
              <a:xfrm>
                <a:off x="5632450" y="2808288"/>
                <a:ext cx="53975" cy="539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8" name="AutoShape 39"/>
              <p:cNvSpPr/>
              <p:nvPr/>
            </p:nvSpPr>
            <p:spPr>
              <a:xfrm>
                <a:off x="5775325" y="2630488"/>
                <a:ext cx="55563" cy="555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9" name="AutoShape 40"/>
              <p:cNvSpPr/>
              <p:nvPr/>
            </p:nvSpPr>
            <p:spPr>
              <a:xfrm>
                <a:off x="5565775" y="2797175"/>
                <a:ext cx="44450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0" name="AutoShape 41"/>
              <p:cNvSpPr/>
              <p:nvPr/>
            </p:nvSpPr>
            <p:spPr>
              <a:xfrm>
                <a:off x="5610225" y="28733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1" name="AutoShape 42"/>
              <p:cNvSpPr/>
              <p:nvPr/>
            </p:nvSpPr>
            <p:spPr>
              <a:xfrm>
                <a:off x="5786438" y="27082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5520827" y="1722883"/>
            <a:ext cx="681925" cy="681925"/>
            <a:chOff x="469979" y="2706556"/>
            <a:chExt cx="681925" cy="681925"/>
          </a:xfrm>
        </p:grpSpPr>
        <p:sp>
          <p:nvSpPr>
            <p:cNvPr id="29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4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sp>
        <p:nvSpPr>
          <p:cNvPr id="33" name="矩形 2"/>
          <p:cNvSpPr/>
          <p:nvPr/>
        </p:nvSpPr>
        <p:spPr>
          <a:xfrm>
            <a:off x="388823" y="472225"/>
            <a:ext cx="189336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일정 신청</a:t>
            </a:r>
            <a:r>
              <a:rPr lang="en-US" altLang="ko-KR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/</a:t>
            </a: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관리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4" name="矩形 10"/>
          <p:cNvSpPr/>
          <p:nvPr/>
        </p:nvSpPr>
        <p:spPr>
          <a:xfrm>
            <a:off x="6383916" y="1839653"/>
            <a:ext cx="2371499" cy="387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무대 등록</a:t>
            </a:r>
            <a:endParaRPr lang="en-US" altLang="zh-CN" sz="2000" kern="100">
              <a:solidFill>
                <a:srgbClr val="FF6600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5" name="矩形 10"/>
          <p:cNvSpPr/>
          <p:nvPr/>
        </p:nvSpPr>
        <p:spPr>
          <a:xfrm>
            <a:off x="6484995" y="3384440"/>
            <a:ext cx="2371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무대 신청</a:t>
            </a:r>
            <a:endParaRPr lang="en-US" altLang="zh-CN" sz="20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6" name="타원 2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7278" y="1047749"/>
            <a:ext cx="4788992" cy="3809999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3667125" y="2005012"/>
            <a:ext cx="895350" cy="885825"/>
          </a:xfrm>
          <a:prstGeom prst="rect">
            <a:avLst/>
          </a:prstGeom>
          <a:noFill/>
          <a:ln w="635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819274" y="2643186"/>
            <a:ext cx="733424" cy="676275"/>
          </a:xfrm>
          <a:prstGeom prst="rect">
            <a:avLst/>
          </a:prstGeom>
          <a:noFill/>
          <a:ln w="635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550248" y="3188764"/>
            <a:ext cx="681925" cy="681925"/>
            <a:chOff x="450816" y="3791437"/>
            <a:chExt cx="681925" cy="681925"/>
          </a:xfrm>
        </p:grpSpPr>
        <p:sp>
          <p:nvSpPr>
            <p:cNvPr id="30" name="椭圆 29"/>
            <p:cNvSpPr/>
            <p:nvPr/>
          </p:nvSpPr>
          <p:spPr>
            <a:xfrm>
              <a:off x="450816" y="3791437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609421" y="3955393"/>
              <a:ext cx="352425" cy="354012"/>
              <a:chOff x="5478463" y="2630488"/>
              <a:chExt cx="352425" cy="354012"/>
            </a:xfrm>
          </p:grpSpPr>
          <p:sp>
            <p:nvSpPr>
              <p:cNvPr id="16" name="AutoShape 37"/>
              <p:cNvSpPr/>
              <p:nvPr/>
            </p:nvSpPr>
            <p:spPr>
              <a:xfrm>
                <a:off x="5478463" y="2663825"/>
                <a:ext cx="320675" cy="320675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7" name="AutoShape 38"/>
              <p:cNvSpPr/>
              <p:nvPr/>
            </p:nvSpPr>
            <p:spPr>
              <a:xfrm>
                <a:off x="5632450" y="2808288"/>
                <a:ext cx="53975" cy="539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8" name="AutoShape 39"/>
              <p:cNvSpPr/>
              <p:nvPr/>
            </p:nvSpPr>
            <p:spPr>
              <a:xfrm>
                <a:off x="5775325" y="2630488"/>
                <a:ext cx="55563" cy="555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9" name="AutoShape 40"/>
              <p:cNvSpPr/>
              <p:nvPr/>
            </p:nvSpPr>
            <p:spPr>
              <a:xfrm>
                <a:off x="5565775" y="2797175"/>
                <a:ext cx="44450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0" name="AutoShape 41"/>
              <p:cNvSpPr/>
              <p:nvPr/>
            </p:nvSpPr>
            <p:spPr>
              <a:xfrm>
                <a:off x="5610225" y="28733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1" name="AutoShape 42"/>
              <p:cNvSpPr/>
              <p:nvPr/>
            </p:nvSpPr>
            <p:spPr>
              <a:xfrm>
                <a:off x="5786438" y="27082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5520827" y="1722883"/>
            <a:ext cx="681925" cy="681925"/>
            <a:chOff x="469979" y="2706556"/>
            <a:chExt cx="681925" cy="681925"/>
          </a:xfrm>
        </p:grpSpPr>
        <p:sp>
          <p:nvSpPr>
            <p:cNvPr id="29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4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sp>
        <p:nvSpPr>
          <p:cNvPr id="33" name="矩形 2"/>
          <p:cNvSpPr/>
          <p:nvPr/>
        </p:nvSpPr>
        <p:spPr>
          <a:xfrm>
            <a:off x="388823" y="472225"/>
            <a:ext cx="189336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일정 신청</a:t>
            </a:r>
            <a:r>
              <a:rPr lang="en-US" altLang="ko-KR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/</a:t>
            </a: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관리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4" name="矩形 10"/>
          <p:cNvSpPr/>
          <p:nvPr/>
        </p:nvSpPr>
        <p:spPr>
          <a:xfrm>
            <a:off x="6441066" y="1887278"/>
            <a:ext cx="2371499" cy="387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tx1"/>
                </a:solidFill>
                <a:latin typeface="나눔바른고딕"/>
                <a:ea typeface="나눔바른고딕"/>
                <a:cs typeface="Arial"/>
              </a:rPr>
              <a:t>무대 등록</a:t>
            </a:r>
            <a:endParaRPr lang="en-US" altLang="zh-CN" sz="2000" kern="100">
              <a:solidFill>
                <a:schemeClr val="tx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5" name="矩形 10"/>
          <p:cNvSpPr/>
          <p:nvPr/>
        </p:nvSpPr>
        <p:spPr>
          <a:xfrm>
            <a:off x="6418320" y="3298715"/>
            <a:ext cx="2371500" cy="395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무대 신청</a:t>
            </a:r>
            <a:endParaRPr lang="en-US" altLang="zh-CN" sz="2000" kern="100">
              <a:solidFill>
                <a:srgbClr val="FF6600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6" name="타원 2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7569" y="1154011"/>
            <a:ext cx="4803662" cy="35022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550248" y="3188764"/>
            <a:ext cx="681925" cy="681925"/>
            <a:chOff x="450816" y="3791437"/>
            <a:chExt cx="681925" cy="681925"/>
          </a:xfrm>
        </p:grpSpPr>
        <p:sp>
          <p:nvSpPr>
            <p:cNvPr id="30" name="椭圆 29"/>
            <p:cNvSpPr/>
            <p:nvPr/>
          </p:nvSpPr>
          <p:spPr>
            <a:xfrm>
              <a:off x="450816" y="3791437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609421" y="3955393"/>
              <a:ext cx="352425" cy="354012"/>
              <a:chOff x="5478463" y="2630488"/>
              <a:chExt cx="352425" cy="354012"/>
            </a:xfrm>
          </p:grpSpPr>
          <p:sp>
            <p:nvSpPr>
              <p:cNvPr id="16" name="AutoShape 37"/>
              <p:cNvSpPr/>
              <p:nvPr/>
            </p:nvSpPr>
            <p:spPr>
              <a:xfrm>
                <a:off x="5478463" y="2663825"/>
                <a:ext cx="320675" cy="320675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7" name="AutoShape 38"/>
              <p:cNvSpPr/>
              <p:nvPr/>
            </p:nvSpPr>
            <p:spPr>
              <a:xfrm>
                <a:off x="5632450" y="2808288"/>
                <a:ext cx="53975" cy="539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8" name="AutoShape 39"/>
              <p:cNvSpPr/>
              <p:nvPr/>
            </p:nvSpPr>
            <p:spPr>
              <a:xfrm>
                <a:off x="5775325" y="2630488"/>
                <a:ext cx="55563" cy="555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9" name="AutoShape 40"/>
              <p:cNvSpPr/>
              <p:nvPr/>
            </p:nvSpPr>
            <p:spPr>
              <a:xfrm>
                <a:off x="5565775" y="2797175"/>
                <a:ext cx="44450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0" name="AutoShape 41"/>
              <p:cNvSpPr/>
              <p:nvPr/>
            </p:nvSpPr>
            <p:spPr>
              <a:xfrm>
                <a:off x="5610225" y="28733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1" name="AutoShape 42"/>
              <p:cNvSpPr/>
              <p:nvPr/>
            </p:nvSpPr>
            <p:spPr>
              <a:xfrm>
                <a:off x="5786438" y="27082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5520827" y="1722883"/>
            <a:ext cx="681925" cy="681925"/>
            <a:chOff x="469979" y="2706556"/>
            <a:chExt cx="681925" cy="681925"/>
          </a:xfrm>
        </p:grpSpPr>
        <p:sp>
          <p:nvSpPr>
            <p:cNvPr id="29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4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sp>
        <p:nvSpPr>
          <p:cNvPr id="33" name="矩形 2"/>
          <p:cNvSpPr/>
          <p:nvPr/>
        </p:nvSpPr>
        <p:spPr>
          <a:xfrm>
            <a:off x="388823" y="472225"/>
            <a:ext cx="189336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일정 신청</a:t>
            </a:r>
            <a:r>
              <a:rPr lang="en-US" altLang="ko-KR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/</a:t>
            </a: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관리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4" name="矩形 10"/>
          <p:cNvSpPr/>
          <p:nvPr/>
        </p:nvSpPr>
        <p:spPr>
          <a:xfrm>
            <a:off x="6441066" y="1887278"/>
            <a:ext cx="2371499" cy="387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tx1"/>
                </a:solidFill>
                <a:latin typeface="나눔바른고딕"/>
                <a:ea typeface="나눔바른고딕"/>
                <a:cs typeface="Arial"/>
              </a:rPr>
              <a:t>무대 등록</a:t>
            </a:r>
            <a:endParaRPr lang="en-US" altLang="zh-CN" sz="2000" kern="100">
              <a:solidFill>
                <a:schemeClr val="tx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5" name="矩形 10"/>
          <p:cNvSpPr/>
          <p:nvPr/>
        </p:nvSpPr>
        <p:spPr>
          <a:xfrm>
            <a:off x="6456419" y="3317185"/>
            <a:ext cx="2371499" cy="395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무대 신청</a:t>
            </a:r>
            <a:endParaRPr lang="en-US" altLang="zh-CN" sz="2000" kern="100">
              <a:solidFill>
                <a:srgbClr val="FF6600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6" name="타원 2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3236" y="981076"/>
            <a:ext cx="4214153" cy="3791798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3476624" y="1414461"/>
            <a:ext cx="990600" cy="904875"/>
          </a:xfrm>
          <a:prstGeom prst="rect">
            <a:avLst/>
          </a:prstGeom>
          <a:noFill/>
          <a:ln w="635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492252" y="1722883"/>
            <a:ext cx="681925" cy="681925"/>
            <a:chOff x="469979" y="2706556"/>
            <a:chExt cx="681925" cy="681925"/>
          </a:xfrm>
        </p:grpSpPr>
        <p:sp>
          <p:nvSpPr>
            <p:cNvPr id="29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4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sp>
        <p:nvSpPr>
          <p:cNvPr id="33" name="矩形 2"/>
          <p:cNvSpPr/>
          <p:nvPr/>
        </p:nvSpPr>
        <p:spPr>
          <a:xfrm>
            <a:off x="388823" y="472225"/>
            <a:ext cx="189336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일정 신청</a:t>
            </a:r>
            <a:r>
              <a:rPr lang="en-US" altLang="ko-KR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/</a:t>
            </a: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관리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4" name="矩形 10"/>
          <p:cNvSpPr/>
          <p:nvPr/>
        </p:nvSpPr>
        <p:spPr>
          <a:xfrm>
            <a:off x="6384868" y="1484354"/>
            <a:ext cx="2371499" cy="542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단계별 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6" name="타원 2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/>
          <a:srcRect l="940" r="1720"/>
          <a:stretch>
            <a:fillRect/>
          </a:stretch>
        </p:blipFill>
        <p:spPr>
          <a:xfrm>
            <a:off x="264794" y="1225495"/>
            <a:ext cx="5128261" cy="3340210"/>
          </a:xfrm>
          <a:prstGeom prst="rect">
            <a:avLst/>
          </a:prstGeom>
        </p:spPr>
      </p:pic>
      <p:sp>
        <p:nvSpPr>
          <p:cNvPr id="36" name="타원 35"/>
          <p:cNvSpPr/>
          <p:nvPr/>
        </p:nvSpPr>
        <p:spPr>
          <a:xfrm>
            <a:off x="3114675" y="2090737"/>
            <a:ext cx="581025" cy="295275"/>
          </a:xfrm>
          <a:prstGeom prst="ellipse">
            <a:avLst/>
          </a:prstGeom>
          <a:noFill/>
          <a:ln w="381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3133724" y="3862387"/>
            <a:ext cx="581025" cy="295275"/>
          </a:xfrm>
          <a:prstGeom prst="ellipse">
            <a:avLst/>
          </a:prstGeom>
          <a:noFill/>
          <a:ln w="381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3133725" y="2852737"/>
            <a:ext cx="581025" cy="295275"/>
          </a:xfrm>
          <a:prstGeom prst="ellipse">
            <a:avLst/>
          </a:prstGeom>
          <a:noFill/>
          <a:ln w="381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9" name="矩形 10"/>
          <p:cNvSpPr/>
          <p:nvPr/>
        </p:nvSpPr>
        <p:spPr>
          <a:xfrm>
            <a:off x="6394391" y="1890892"/>
            <a:ext cx="2371500" cy="545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스케쥴 관리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550248" y="3188764"/>
            <a:ext cx="681925" cy="681925"/>
            <a:chOff x="450816" y="3791437"/>
            <a:chExt cx="681925" cy="681925"/>
          </a:xfrm>
        </p:grpSpPr>
        <p:sp>
          <p:nvSpPr>
            <p:cNvPr id="30" name="椭圆 29"/>
            <p:cNvSpPr/>
            <p:nvPr/>
          </p:nvSpPr>
          <p:spPr>
            <a:xfrm>
              <a:off x="450816" y="3791437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609421" y="3955393"/>
              <a:ext cx="352425" cy="354012"/>
              <a:chOff x="5478463" y="2630488"/>
              <a:chExt cx="352425" cy="354012"/>
            </a:xfrm>
          </p:grpSpPr>
          <p:sp>
            <p:nvSpPr>
              <p:cNvPr id="16" name="AutoShape 37"/>
              <p:cNvSpPr/>
              <p:nvPr/>
            </p:nvSpPr>
            <p:spPr>
              <a:xfrm>
                <a:off x="5478463" y="2663825"/>
                <a:ext cx="320675" cy="320675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7" name="AutoShape 38"/>
              <p:cNvSpPr/>
              <p:nvPr/>
            </p:nvSpPr>
            <p:spPr>
              <a:xfrm>
                <a:off x="5632450" y="2808288"/>
                <a:ext cx="53975" cy="539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8" name="AutoShape 39"/>
              <p:cNvSpPr/>
              <p:nvPr/>
            </p:nvSpPr>
            <p:spPr>
              <a:xfrm>
                <a:off x="5775325" y="2630488"/>
                <a:ext cx="55563" cy="555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9" name="AutoShape 40"/>
              <p:cNvSpPr/>
              <p:nvPr/>
            </p:nvSpPr>
            <p:spPr>
              <a:xfrm>
                <a:off x="5565775" y="2797175"/>
                <a:ext cx="44450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0" name="AutoShape 41"/>
              <p:cNvSpPr/>
              <p:nvPr/>
            </p:nvSpPr>
            <p:spPr>
              <a:xfrm>
                <a:off x="5610225" y="28733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1" name="AutoShape 42"/>
              <p:cNvSpPr/>
              <p:nvPr/>
            </p:nvSpPr>
            <p:spPr>
              <a:xfrm>
                <a:off x="5786438" y="27082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5492252" y="1722883"/>
            <a:ext cx="681925" cy="681925"/>
            <a:chOff x="469979" y="2706556"/>
            <a:chExt cx="681925" cy="681925"/>
          </a:xfrm>
        </p:grpSpPr>
        <p:sp>
          <p:nvSpPr>
            <p:cNvPr id="29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4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sp>
        <p:nvSpPr>
          <p:cNvPr id="33" name="矩形 2"/>
          <p:cNvSpPr/>
          <p:nvPr/>
        </p:nvSpPr>
        <p:spPr>
          <a:xfrm>
            <a:off x="388823" y="472225"/>
            <a:ext cx="12932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개인 피드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4" name="矩形 10"/>
          <p:cNvSpPr/>
          <p:nvPr/>
        </p:nvSpPr>
        <p:spPr>
          <a:xfrm>
            <a:off x="6468456" y="1736278"/>
            <a:ext cx="2371500" cy="700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능동적, 자율적</a:t>
            </a:r>
          </a:p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피드 관리</a:t>
            </a:r>
          </a:p>
        </p:txBody>
      </p:sp>
      <p:sp>
        <p:nvSpPr>
          <p:cNvPr id="35" name="矩形 10"/>
          <p:cNvSpPr/>
          <p:nvPr/>
        </p:nvSpPr>
        <p:spPr>
          <a:xfrm>
            <a:off x="6484995" y="3230552"/>
            <a:ext cx="2371499" cy="6918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tx1"/>
                </a:solidFill>
                <a:latin typeface="나눔바른고딕"/>
                <a:ea typeface="나눔바른고딕"/>
                <a:cs typeface="Arial"/>
              </a:rPr>
              <a:t>양방향 소통,</a:t>
            </a:r>
          </a:p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tx1"/>
                </a:solidFill>
                <a:latin typeface="나눔바른고딕"/>
                <a:ea typeface="나눔바른고딕"/>
                <a:cs typeface="Arial"/>
              </a:rPr>
              <a:t>피드백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6" name="타원 2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/>
          <a:srcRect l="15990" t="9710" r="17530" b="4570"/>
          <a:stretch>
            <a:fillRect/>
          </a:stretch>
        </p:blipFill>
        <p:spPr>
          <a:xfrm>
            <a:off x="346145" y="1038319"/>
            <a:ext cx="4971781" cy="34723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550248" y="3188764"/>
            <a:ext cx="681925" cy="681925"/>
            <a:chOff x="450816" y="3791437"/>
            <a:chExt cx="681925" cy="681925"/>
          </a:xfrm>
        </p:grpSpPr>
        <p:sp>
          <p:nvSpPr>
            <p:cNvPr id="30" name="椭圆 29"/>
            <p:cNvSpPr/>
            <p:nvPr/>
          </p:nvSpPr>
          <p:spPr>
            <a:xfrm>
              <a:off x="450816" y="3791437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609421" y="3955393"/>
              <a:ext cx="352425" cy="354012"/>
              <a:chOff x="5478463" y="2630488"/>
              <a:chExt cx="352425" cy="354012"/>
            </a:xfrm>
          </p:grpSpPr>
          <p:sp>
            <p:nvSpPr>
              <p:cNvPr id="16" name="AutoShape 37"/>
              <p:cNvSpPr/>
              <p:nvPr/>
            </p:nvSpPr>
            <p:spPr>
              <a:xfrm>
                <a:off x="5478463" y="2663825"/>
                <a:ext cx="320675" cy="320675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7" name="AutoShape 38"/>
              <p:cNvSpPr/>
              <p:nvPr/>
            </p:nvSpPr>
            <p:spPr>
              <a:xfrm>
                <a:off x="5632450" y="2808288"/>
                <a:ext cx="53975" cy="539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8" name="AutoShape 39"/>
              <p:cNvSpPr/>
              <p:nvPr/>
            </p:nvSpPr>
            <p:spPr>
              <a:xfrm>
                <a:off x="5775325" y="2630488"/>
                <a:ext cx="55563" cy="555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9" name="AutoShape 40"/>
              <p:cNvSpPr/>
              <p:nvPr/>
            </p:nvSpPr>
            <p:spPr>
              <a:xfrm>
                <a:off x="5565775" y="2797175"/>
                <a:ext cx="44450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0" name="AutoShape 41"/>
              <p:cNvSpPr/>
              <p:nvPr/>
            </p:nvSpPr>
            <p:spPr>
              <a:xfrm>
                <a:off x="5610225" y="28733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1" name="AutoShape 42"/>
              <p:cNvSpPr/>
              <p:nvPr/>
            </p:nvSpPr>
            <p:spPr>
              <a:xfrm>
                <a:off x="5786438" y="27082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5492252" y="1722883"/>
            <a:ext cx="681925" cy="681925"/>
            <a:chOff x="469979" y="2706556"/>
            <a:chExt cx="681925" cy="681925"/>
          </a:xfrm>
        </p:grpSpPr>
        <p:sp>
          <p:nvSpPr>
            <p:cNvPr id="29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4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sp>
        <p:nvSpPr>
          <p:cNvPr id="33" name="矩形 2"/>
          <p:cNvSpPr/>
          <p:nvPr/>
        </p:nvSpPr>
        <p:spPr>
          <a:xfrm>
            <a:off x="388823" y="472225"/>
            <a:ext cx="12932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개인 피드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4" name="矩形 10"/>
          <p:cNvSpPr/>
          <p:nvPr/>
        </p:nvSpPr>
        <p:spPr>
          <a:xfrm>
            <a:off x="6449406" y="1736278"/>
            <a:ext cx="2371500" cy="700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tx1"/>
                </a:solidFill>
                <a:latin typeface="나눔바른고딕"/>
                <a:ea typeface="나눔바른고딕"/>
                <a:cs typeface="Arial"/>
              </a:rPr>
              <a:t>능동적, 자율적</a:t>
            </a:r>
          </a:p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tx1"/>
                </a:solidFill>
                <a:latin typeface="나눔바른고딕"/>
                <a:ea typeface="나눔바른고딕"/>
                <a:cs typeface="Arial"/>
              </a:rPr>
              <a:t>피드 관리</a:t>
            </a:r>
          </a:p>
        </p:txBody>
      </p:sp>
      <p:sp>
        <p:nvSpPr>
          <p:cNvPr id="35" name="矩形 10"/>
          <p:cNvSpPr/>
          <p:nvPr/>
        </p:nvSpPr>
        <p:spPr>
          <a:xfrm>
            <a:off x="6484995" y="3211502"/>
            <a:ext cx="2371499" cy="6918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양방향 소통,</a:t>
            </a:r>
          </a:p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피드백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6" name="타원 2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58240" y="1215390"/>
            <a:ext cx="2407920" cy="3284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550248" y="3188764"/>
            <a:ext cx="681925" cy="681925"/>
            <a:chOff x="450816" y="3791437"/>
            <a:chExt cx="681925" cy="681925"/>
          </a:xfrm>
        </p:grpSpPr>
        <p:sp>
          <p:nvSpPr>
            <p:cNvPr id="30" name="椭圆 29"/>
            <p:cNvSpPr/>
            <p:nvPr/>
          </p:nvSpPr>
          <p:spPr>
            <a:xfrm>
              <a:off x="450816" y="3791437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609421" y="3955393"/>
              <a:ext cx="352425" cy="354012"/>
              <a:chOff x="5478463" y="2630488"/>
              <a:chExt cx="352425" cy="354012"/>
            </a:xfrm>
          </p:grpSpPr>
          <p:sp>
            <p:nvSpPr>
              <p:cNvPr id="16" name="AutoShape 37"/>
              <p:cNvSpPr/>
              <p:nvPr/>
            </p:nvSpPr>
            <p:spPr>
              <a:xfrm>
                <a:off x="5478463" y="2663825"/>
                <a:ext cx="320675" cy="320675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7" name="AutoShape 38"/>
              <p:cNvSpPr/>
              <p:nvPr/>
            </p:nvSpPr>
            <p:spPr>
              <a:xfrm>
                <a:off x="5632450" y="2808288"/>
                <a:ext cx="53975" cy="539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8" name="AutoShape 39"/>
              <p:cNvSpPr/>
              <p:nvPr/>
            </p:nvSpPr>
            <p:spPr>
              <a:xfrm>
                <a:off x="5775325" y="2630488"/>
                <a:ext cx="55563" cy="555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9" name="AutoShape 40"/>
              <p:cNvSpPr/>
              <p:nvPr/>
            </p:nvSpPr>
            <p:spPr>
              <a:xfrm>
                <a:off x="5565775" y="2797175"/>
                <a:ext cx="44450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0" name="AutoShape 41"/>
              <p:cNvSpPr/>
              <p:nvPr/>
            </p:nvSpPr>
            <p:spPr>
              <a:xfrm>
                <a:off x="5610225" y="28733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1" name="AutoShape 42"/>
              <p:cNvSpPr/>
              <p:nvPr/>
            </p:nvSpPr>
            <p:spPr>
              <a:xfrm>
                <a:off x="5786438" y="27082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5492252" y="1722883"/>
            <a:ext cx="681925" cy="681925"/>
            <a:chOff x="469979" y="2706556"/>
            <a:chExt cx="681925" cy="681925"/>
          </a:xfrm>
        </p:grpSpPr>
        <p:sp>
          <p:nvSpPr>
            <p:cNvPr id="29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4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sp>
        <p:nvSpPr>
          <p:cNvPr id="33" name="矩形 2"/>
          <p:cNvSpPr/>
          <p:nvPr/>
        </p:nvSpPr>
        <p:spPr>
          <a:xfrm>
            <a:off x="388823" y="472225"/>
            <a:ext cx="12932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개인 피드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4" name="矩形 10"/>
          <p:cNvSpPr/>
          <p:nvPr/>
        </p:nvSpPr>
        <p:spPr>
          <a:xfrm>
            <a:off x="6449406" y="1736278"/>
            <a:ext cx="2371500" cy="700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tx1"/>
                </a:solidFill>
                <a:latin typeface="나눔바른고딕"/>
                <a:ea typeface="나눔바른고딕"/>
                <a:cs typeface="Arial"/>
              </a:rPr>
              <a:t>능동적, 자율적</a:t>
            </a:r>
          </a:p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tx1"/>
                </a:solidFill>
                <a:latin typeface="나눔바른고딕"/>
                <a:ea typeface="나눔바른고딕"/>
                <a:cs typeface="Arial"/>
              </a:rPr>
              <a:t>피드 관리</a:t>
            </a:r>
          </a:p>
        </p:txBody>
      </p:sp>
      <p:sp>
        <p:nvSpPr>
          <p:cNvPr id="35" name="矩形 10"/>
          <p:cNvSpPr/>
          <p:nvPr/>
        </p:nvSpPr>
        <p:spPr>
          <a:xfrm>
            <a:off x="6484995" y="3211502"/>
            <a:ext cx="2371499" cy="6918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양방향 소통,</a:t>
            </a:r>
          </a:p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피드백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6" name="타원 2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88670" y="3305175"/>
            <a:ext cx="3451860" cy="132588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08632" y="1095733"/>
            <a:ext cx="4307186" cy="2071862"/>
          </a:xfrm>
          <a:prstGeom prst="rect">
            <a:avLst/>
          </a:prstGeom>
        </p:spPr>
      </p:pic>
      <p:sp>
        <p:nvSpPr>
          <p:cNvPr id="40" name="타원 39"/>
          <p:cNvSpPr/>
          <p:nvPr/>
        </p:nvSpPr>
        <p:spPr>
          <a:xfrm>
            <a:off x="3295650" y="1624012"/>
            <a:ext cx="1485900" cy="752475"/>
          </a:xfrm>
          <a:prstGeom prst="ellipse">
            <a:avLst/>
          </a:prstGeom>
          <a:noFill/>
          <a:ln w="635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3276599" y="4195762"/>
            <a:ext cx="1200150" cy="523875"/>
          </a:xfrm>
          <a:prstGeom prst="ellipse">
            <a:avLst/>
          </a:prstGeom>
          <a:noFill/>
          <a:ln w="635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 rot="0">
            <a:off x="5566123" y="1783827"/>
            <a:ext cx="681925" cy="681925"/>
            <a:chOff x="450816" y="3791437"/>
            <a:chExt cx="681925" cy="681925"/>
          </a:xfrm>
        </p:grpSpPr>
        <p:sp>
          <p:nvSpPr>
            <p:cNvPr id="30" name="椭圆 29"/>
            <p:cNvSpPr/>
            <p:nvPr/>
          </p:nvSpPr>
          <p:spPr>
            <a:xfrm>
              <a:off x="450816" y="3791437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 rot="0">
              <a:off x="609421" y="3955393"/>
              <a:ext cx="352425" cy="354012"/>
              <a:chOff x="5478463" y="2630488"/>
              <a:chExt cx="352425" cy="354012"/>
            </a:xfrm>
          </p:grpSpPr>
          <p:sp>
            <p:nvSpPr>
              <p:cNvPr id="16" name="AutoShape 37"/>
              <p:cNvSpPr/>
              <p:nvPr/>
            </p:nvSpPr>
            <p:spPr>
              <a:xfrm>
                <a:off x="5478463" y="2663825"/>
                <a:ext cx="320675" cy="320675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7" name="AutoShape 38"/>
              <p:cNvSpPr/>
              <p:nvPr/>
            </p:nvSpPr>
            <p:spPr>
              <a:xfrm>
                <a:off x="5632450" y="2808288"/>
                <a:ext cx="53975" cy="539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8" name="AutoShape 39"/>
              <p:cNvSpPr/>
              <p:nvPr/>
            </p:nvSpPr>
            <p:spPr>
              <a:xfrm>
                <a:off x="5775325" y="2630488"/>
                <a:ext cx="55563" cy="555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9" name="AutoShape 40"/>
              <p:cNvSpPr/>
              <p:nvPr/>
            </p:nvSpPr>
            <p:spPr>
              <a:xfrm>
                <a:off x="5565775" y="2797175"/>
                <a:ext cx="44450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0" name="AutoShape 41"/>
              <p:cNvSpPr/>
              <p:nvPr/>
            </p:nvSpPr>
            <p:spPr>
              <a:xfrm>
                <a:off x="5610225" y="28733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1" name="AutoShape 42"/>
              <p:cNvSpPr/>
              <p:nvPr/>
            </p:nvSpPr>
            <p:spPr>
              <a:xfrm>
                <a:off x="5786438" y="27082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0">
            <a:off x="5547814" y="3043821"/>
            <a:ext cx="681925" cy="681925"/>
            <a:chOff x="469979" y="2706556"/>
            <a:chExt cx="681925" cy="681925"/>
          </a:xfrm>
        </p:grpSpPr>
        <p:sp>
          <p:nvSpPr>
            <p:cNvPr id="29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 rot="0"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4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sp>
        <p:nvSpPr>
          <p:cNvPr id="33" name="矩形 2"/>
          <p:cNvSpPr/>
          <p:nvPr/>
        </p:nvSpPr>
        <p:spPr>
          <a:xfrm>
            <a:off x="388823" y="472225"/>
            <a:ext cx="12932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회원 관리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4" name="矩形 10"/>
          <p:cNvSpPr/>
          <p:nvPr/>
        </p:nvSpPr>
        <p:spPr>
          <a:xfrm>
            <a:off x="6402330" y="3081517"/>
            <a:ext cx="2371500" cy="698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버스커</a:t>
            </a:r>
            <a:r>
              <a:rPr lang="en-US" altLang="ko-KR" sz="2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/</a:t>
            </a:r>
            <a:r>
              <a:rPr lang="ko-KR" altLang="en-US" sz="2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제공자</a:t>
            </a:r>
            <a:endParaRPr lang="ko-KR" altLang="en-US" sz="20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승인 신청</a:t>
            </a:r>
            <a:r>
              <a:rPr lang="en-US" altLang="ko-KR" sz="2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/</a:t>
            </a:r>
            <a:r>
              <a:rPr lang="ko-KR" altLang="en-US" sz="2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거절</a:t>
            </a:r>
            <a:endParaRPr lang="en-US" altLang="zh-CN" sz="20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5" name="矩形 10"/>
          <p:cNvSpPr/>
          <p:nvPr/>
        </p:nvSpPr>
        <p:spPr>
          <a:xfrm>
            <a:off x="6402035" y="1952514"/>
            <a:ext cx="2371499" cy="38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회원 정지</a:t>
            </a:r>
            <a:endParaRPr lang="en-US" altLang="zh-CN" sz="2000" kern="100">
              <a:solidFill>
                <a:srgbClr val="ff6600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8823" y="986574"/>
            <a:ext cx="4836321" cy="3509225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 rot="0"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6" name="타원 2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36" name="직사각형 35"/>
          <p:cNvSpPr/>
          <p:nvPr/>
        </p:nvSpPr>
        <p:spPr>
          <a:xfrm>
            <a:off x="4695825" y="1900237"/>
            <a:ext cx="419100" cy="2638425"/>
          </a:xfrm>
          <a:prstGeom prst="rect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86078"/>
            <a:ext cx="72648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현황 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88700" y="4683337"/>
            <a:ext cx="45004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기사 출처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http</a:t>
            </a:r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://www.kado.net/?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mod=news&amp;act=articleView&amp;idxno=942313</a:t>
            </a:r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</a:t>
            </a:r>
            <a:r>
              <a:rPr lang="ko-KR" altLang="en-US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이미지 출처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JTBC</a:t>
            </a:r>
            <a:endParaRPr lang="ko-KR" altLang="en-US" sz="7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" name="타원 7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827315" y="1079863"/>
            <a:ext cx="3850372" cy="3367600"/>
            <a:chOff x="752063" y="1032349"/>
            <a:chExt cx="3985537" cy="3514767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063" y="1032349"/>
              <a:ext cx="3985537" cy="3514767"/>
            </a:xfrm>
            <a:prstGeom prst="rect">
              <a:avLst/>
            </a:prstGeom>
          </p:spPr>
        </p:pic>
        <p:sp>
          <p:nvSpPr>
            <p:cNvPr id="7" name="액자 6"/>
            <p:cNvSpPr/>
            <p:nvPr/>
          </p:nvSpPr>
          <p:spPr>
            <a:xfrm>
              <a:off x="752063" y="1212979"/>
              <a:ext cx="1829406" cy="304801"/>
            </a:xfrm>
            <a:prstGeom prst="fram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223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 rot="0">
            <a:off x="5566123" y="1783827"/>
            <a:ext cx="681925" cy="681925"/>
            <a:chOff x="450816" y="3791437"/>
            <a:chExt cx="681925" cy="681925"/>
          </a:xfrm>
        </p:grpSpPr>
        <p:sp>
          <p:nvSpPr>
            <p:cNvPr id="30" name="椭圆 29"/>
            <p:cNvSpPr/>
            <p:nvPr/>
          </p:nvSpPr>
          <p:spPr>
            <a:xfrm>
              <a:off x="450816" y="3791437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 rot="0">
              <a:off x="609421" y="3955393"/>
              <a:ext cx="352425" cy="354012"/>
              <a:chOff x="5478463" y="2630488"/>
              <a:chExt cx="352425" cy="354012"/>
            </a:xfrm>
          </p:grpSpPr>
          <p:sp>
            <p:nvSpPr>
              <p:cNvPr id="16" name="AutoShape 37"/>
              <p:cNvSpPr/>
              <p:nvPr/>
            </p:nvSpPr>
            <p:spPr>
              <a:xfrm>
                <a:off x="5478463" y="2663825"/>
                <a:ext cx="320675" cy="320675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7" name="AutoShape 38"/>
              <p:cNvSpPr/>
              <p:nvPr/>
            </p:nvSpPr>
            <p:spPr>
              <a:xfrm>
                <a:off x="5632450" y="2808288"/>
                <a:ext cx="53975" cy="539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8" name="AutoShape 39"/>
              <p:cNvSpPr/>
              <p:nvPr/>
            </p:nvSpPr>
            <p:spPr>
              <a:xfrm>
                <a:off x="5775325" y="2630488"/>
                <a:ext cx="55563" cy="555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9" name="AutoShape 40"/>
              <p:cNvSpPr/>
              <p:nvPr/>
            </p:nvSpPr>
            <p:spPr>
              <a:xfrm>
                <a:off x="5565775" y="2797175"/>
                <a:ext cx="44450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0" name="AutoShape 41"/>
              <p:cNvSpPr/>
              <p:nvPr/>
            </p:nvSpPr>
            <p:spPr>
              <a:xfrm>
                <a:off x="5610225" y="28733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1" name="AutoShape 42"/>
              <p:cNvSpPr/>
              <p:nvPr/>
            </p:nvSpPr>
            <p:spPr>
              <a:xfrm>
                <a:off x="5786438" y="27082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0">
            <a:off x="5547814" y="3043821"/>
            <a:ext cx="681925" cy="681925"/>
            <a:chOff x="469979" y="2706556"/>
            <a:chExt cx="681925" cy="681925"/>
          </a:xfrm>
        </p:grpSpPr>
        <p:sp>
          <p:nvSpPr>
            <p:cNvPr id="29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 rot="0"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4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xmlns:mc="http://schemas.openxmlformats.org/markup-compatibility/2006" xmlns:hp="http://schemas.haansoft.com/office/presentation/8.0" lang="en-US" sz="1500" kern="0" mc:Ignorable="hp" hp:hslEmbossed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sp>
        <p:nvSpPr>
          <p:cNvPr id="33" name="矩形 2"/>
          <p:cNvSpPr/>
          <p:nvPr/>
        </p:nvSpPr>
        <p:spPr>
          <a:xfrm>
            <a:off x="388823" y="472225"/>
            <a:ext cx="12932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회원 관리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4" name="矩形 10"/>
          <p:cNvSpPr/>
          <p:nvPr/>
        </p:nvSpPr>
        <p:spPr>
          <a:xfrm>
            <a:off x="6402330" y="3081517"/>
            <a:ext cx="2371500" cy="698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버스커</a:t>
            </a:r>
            <a:r>
              <a:rPr lang="en-US" altLang="ko-KR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/</a:t>
            </a: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제공자</a:t>
            </a:r>
            <a:endParaRPr lang="ko-KR" altLang="en-US" sz="2000" kern="100">
              <a:solidFill>
                <a:srgbClr val="ff6600"/>
              </a:solidFill>
              <a:latin typeface="나눔바른고딕"/>
              <a:ea typeface="나눔바른고딕"/>
              <a:cs typeface="Arial"/>
            </a:endParaRPr>
          </a:p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승인 신청</a:t>
            </a:r>
            <a:r>
              <a:rPr lang="en-US" altLang="ko-KR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/</a:t>
            </a: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거절</a:t>
            </a:r>
            <a:endParaRPr lang="en-US" altLang="zh-CN" sz="2000" kern="100">
              <a:solidFill>
                <a:srgbClr val="ff6600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5" name="矩形 10"/>
          <p:cNvSpPr/>
          <p:nvPr/>
        </p:nvSpPr>
        <p:spPr>
          <a:xfrm>
            <a:off x="6402035" y="1952514"/>
            <a:ext cx="2371499" cy="388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tx1"/>
                </a:solidFill>
                <a:latin typeface="나눔바른고딕"/>
                <a:ea typeface="나눔바른고딕"/>
                <a:cs typeface="Arial"/>
              </a:rPr>
              <a:t>회원 정지</a:t>
            </a:r>
            <a:endParaRPr lang="en-US" altLang="zh-CN" sz="2000" kern="100">
              <a:solidFill>
                <a:schemeClr val="tx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 rot="0"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6" name="타원 2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37" name="그림 3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9761" y="1482221"/>
            <a:ext cx="5015654" cy="2360032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4592637" y="2114549"/>
            <a:ext cx="498475" cy="1757362"/>
          </a:xfrm>
          <a:prstGeom prst="rect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27845620-1BD2-4CB4-A849-1D6F71C83D3D}"/>
              </a:ext>
            </a:extLst>
          </p:cNvPr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xmlns="" id="{84E5A175-3149-405F-9145-7535715A381B}"/>
              </a:ext>
            </a:extLst>
          </p:cNvPr>
          <p:cNvSpPr/>
          <p:nvPr/>
        </p:nvSpPr>
        <p:spPr>
          <a:xfrm>
            <a:off x="1059299" y="1588576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256BF839-5984-4814-99D1-E3F91C6B186D}"/>
              </a:ext>
            </a:extLst>
          </p:cNvPr>
          <p:cNvSpPr/>
          <p:nvPr/>
        </p:nvSpPr>
        <p:spPr>
          <a:xfrm>
            <a:off x="3091748" y="2093230"/>
            <a:ext cx="19367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36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시연 영상</a:t>
            </a:r>
            <a:endParaRPr lang="en-US" altLang="zh-CN" sz="36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89" y="1927576"/>
            <a:ext cx="1116000" cy="111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8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27845620-1BD2-4CB4-A849-1D6F71C83D3D}"/>
              </a:ext>
            </a:extLst>
          </p:cNvPr>
          <p:cNvSpPr/>
          <p:nvPr/>
        </p:nvSpPr>
        <p:spPr>
          <a:xfrm>
            <a:off x="658091" y="58136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xmlns="" id="{84E5A175-3149-405F-9145-7535715A381B}"/>
              </a:ext>
            </a:extLst>
          </p:cNvPr>
          <p:cNvSpPr/>
          <p:nvPr/>
        </p:nvSpPr>
        <p:spPr>
          <a:xfrm>
            <a:off x="1059299" y="1588576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256BF839-5984-4814-99D1-E3F91C6B186D}"/>
              </a:ext>
            </a:extLst>
          </p:cNvPr>
          <p:cNvSpPr/>
          <p:nvPr/>
        </p:nvSpPr>
        <p:spPr>
          <a:xfrm>
            <a:off x="3085528" y="2113634"/>
            <a:ext cx="31726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36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시스템 </a:t>
            </a:r>
            <a:r>
              <a:rPr lang="ko-KR" altLang="en-US" sz="3600" b="1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아키텍쳐</a:t>
            </a:r>
            <a:endParaRPr lang="en-US" altLang="zh-CN" sz="36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93349" y="3046203"/>
            <a:ext cx="1159609" cy="338554"/>
            <a:chOff x="3193349" y="3028037"/>
            <a:chExt cx="1159609" cy="338554"/>
          </a:xfrm>
        </p:grpSpPr>
        <p:grpSp>
          <p:nvGrpSpPr>
            <p:cNvPr id="31" name="Group 13">
              <a:extLst>
                <a:ext uri="{FF2B5EF4-FFF2-40B4-BE49-F238E27FC236}">
                  <a16:creationId xmlns:a16="http://schemas.microsoft.com/office/drawing/2014/main" xmlns="" id="{7B266607-1E24-446A-AA08-188900624FA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93349" y="3077492"/>
              <a:ext cx="246137" cy="245552"/>
              <a:chOff x="3665" y="2074"/>
              <a:chExt cx="421" cy="420"/>
            </a:xfrm>
            <a:solidFill>
              <a:schemeClr val="accent1"/>
            </a:solidFill>
          </p:grpSpPr>
          <p:sp>
            <p:nvSpPr>
              <p:cNvPr id="32" name="Freeform 14">
                <a:extLst>
                  <a:ext uri="{FF2B5EF4-FFF2-40B4-BE49-F238E27FC236}">
                    <a16:creationId xmlns:a16="http://schemas.microsoft.com/office/drawing/2014/main" xmlns="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65" y="2074"/>
                <a:ext cx="421" cy="420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33" name="Freeform 15">
                <a:extLst>
                  <a:ext uri="{FF2B5EF4-FFF2-40B4-BE49-F238E27FC236}">
                    <a16:creationId xmlns:a16="http://schemas.microsoft.com/office/drawing/2014/main" xmlns="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9" y="2204"/>
                <a:ext cx="233" cy="162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xmlns="" id="{F2B290E5-515A-4DB8-9472-33B1686A97FA}"/>
                </a:ext>
              </a:extLst>
            </p:cNvPr>
            <p:cNvSpPr/>
            <p:nvPr/>
          </p:nvSpPr>
          <p:spPr>
            <a:xfrm>
              <a:off x="3390835" y="3028037"/>
              <a:ext cx="9621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문서 작업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5540833" y="3587837"/>
            <a:ext cx="1509064" cy="338554"/>
            <a:chOff x="4727883" y="3028037"/>
            <a:chExt cx="1509064" cy="338554"/>
          </a:xfrm>
        </p:grpSpPr>
        <p:grpSp>
          <p:nvGrpSpPr>
            <p:cNvPr id="36" name="그룹 35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38" name="Freeform 14">
                <a:extLst>
                  <a:ext uri="{FF2B5EF4-FFF2-40B4-BE49-F238E27FC236}">
                    <a16:creationId xmlns:a16="http://schemas.microsoft.com/office/drawing/2014/main" xmlns="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39" name="Freeform 15">
                <a:extLst>
                  <a:ext uri="{FF2B5EF4-FFF2-40B4-BE49-F238E27FC236}">
                    <a16:creationId xmlns:a16="http://schemas.microsoft.com/office/drawing/2014/main" xmlns="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37" name="矩形 33">
              <a:extLst>
                <a:ext uri="{FF2B5EF4-FFF2-40B4-BE49-F238E27FC236}">
                  <a16:creationId xmlns:a16="http://schemas.microsoft.com/office/drawing/2014/main" xmlns="" id="{F2B290E5-515A-4DB8-9472-33B1686A97FA}"/>
                </a:ext>
              </a:extLst>
            </p:cNvPr>
            <p:cNvSpPr/>
            <p:nvPr/>
          </p:nvSpPr>
          <p:spPr>
            <a:xfrm>
              <a:off x="4925369" y="3028037"/>
              <a:ext cx="131157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US" altLang="ko-KR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API </a:t>
              </a: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구동 </a:t>
              </a:r>
              <a:r>
                <a:rPr lang="ko-KR" altLang="en-US" sz="1600" kern="100" dirty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원리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89" y="1877709"/>
            <a:ext cx="1116000" cy="1118180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5540833" y="3020325"/>
            <a:ext cx="1159609" cy="338554"/>
            <a:chOff x="4727883" y="3028037"/>
            <a:chExt cx="1159609" cy="338554"/>
          </a:xfrm>
        </p:grpSpPr>
        <p:grpSp>
          <p:nvGrpSpPr>
            <p:cNvPr id="30" name="그룹 29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41" name="Freeform 14">
                <a:extLst>
                  <a:ext uri="{FF2B5EF4-FFF2-40B4-BE49-F238E27FC236}">
                    <a16:creationId xmlns:a16="http://schemas.microsoft.com/office/drawing/2014/main" xmlns="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42" name="Freeform 15">
                <a:extLst>
                  <a:ext uri="{FF2B5EF4-FFF2-40B4-BE49-F238E27FC236}">
                    <a16:creationId xmlns:a16="http://schemas.microsoft.com/office/drawing/2014/main" xmlns="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40" name="矩形 33">
              <a:extLst>
                <a:ext uri="{FF2B5EF4-FFF2-40B4-BE49-F238E27FC236}">
                  <a16:creationId xmlns:a16="http://schemas.microsoft.com/office/drawing/2014/main" xmlns="" id="{F2B290E5-515A-4DB8-9472-33B1686A97FA}"/>
                </a:ext>
              </a:extLst>
            </p:cNvPr>
            <p:cNvSpPr/>
            <p:nvPr/>
          </p:nvSpPr>
          <p:spPr>
            <a:xfrm>
              <a:off x="4925369" y="3028037"/>
              <a:ext cx="9621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개발 환경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3193349" y="3616268"/>
            <a:ext cx="1342351" cy="338554"/>
            <a:chOff x="4727883" y="3028037"/>
            <a:chExt cx="1342351" cy="338554"/>
          </a:xfrm>
        </p:grpSpPr>
        <p:grpSp>
          <p:nvGrpSpPr>
            <p:cNvPr id="44" name="그룹 43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46" name="Freeform 14">
                <a:extLst>
                  <a:ext uri="{FF2B5EF4-FFF2-40B4-BE49-F238E27FC236}">
                    <a16:creationId xmlns:a16="http://schemas.microsoft.com/office/drawing/2014/main" xmlns="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47" name="Freeform 15">
                <a:extLst>
                  <a:ext uri="{FF2B5EF4-FFF2-40B4-BE49-F238E27FC236}">
                    <a16:creationId xmlns:a16="http://schemas.microsoft.com/office/drawing/2014/main" xmlns="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45" name="矩形 33">
              <a:extLst>
                <a:ext uri="{FF2B5EF4-FFF2-40B4-BE49-F238E27FC236}">
                  <a16:creationId xmlns:a16="http://schemas.microsoft.com/office/drawing/2014/main" xmlns="" id="{F2B290E5-515A-4DB8-9472-33B1686A97FA}"/>
                </a:ext>
              </a:extLst>
            </p:cNvPr>
            <p:cNvSpPr/>
            <p:nvPr/>
          </p:nvSpPr>
          <p:spPr>
            <a:xfrm>
              <a:off x="4925369" y="3028037"/>
              <a:ext cx="114486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시스템 구성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388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15418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UI - </a:t>
            </a:r>
            <a:r>
              <a:rPr lang="en-US" altLang="zh-CN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ProtoType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17" y="926195"/>
            <a:ext cx="7148945" cy="381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9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11977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USE-CASE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r="703" b="639"/>
          <a:stretch/>
        </p:blipFill>
        <p:spPr>
          <a:xfrm>
            <a:off x="582521" y="961067"/>
            <a:ext cx="7847376" cy="373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5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11977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USE-CASE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r="703" b="639"/>
          <a:stretch/>
        </p:blipFill>
        <p:spPr>
          <a:xfrm>
            <a:off x="582521" y="961067"/>
            <a:ext cx="7847376" cy="373839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582521" y="961067"/>
            <a:ext cx="7847376" cy="373839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924145" y="2185161"/>
            <a:ext cx="2431392" cy="1826796"/>
            <a:chOff x="924145" y="2185161"/>
            <a:chExt cx="2431392" cy="182679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9218" y="2185161"/>
              <a:ext cx="476250" cy="84772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6"/>
            <a:srcRect t="10075" b="4176"/>
            <a:stretch/>
          </p:blipFill>
          <p:spPr>
            <a:xfrm>
              <a:off x="924145" y="3234906"/>
              <a:ext cx="600075" cy="767751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7"/>
            <a:srcRect t="9111" b="1"/>
            <a:stretch/>
          </p:blipFill>
          <p:spPr>
            <a:xfrm>
              <a:off x="1824610" y="3245808"/>
              <a:ext cx="563786" cy="7661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88787" y="3239952"/>
              <a:ext cx="666750" cy="75247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9"/>
            <a:srcRect l="7085" t="4403" r="9396" b="3896"/>
            <a:stretch/>
          </p:blipFill>
          <p:spPr>
            <a:xfrm>
              <a:off x="2333036" y="2201497"/>
              <a:ext cx="459129" cy="831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541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11977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USE-CASE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r="703" b="639"/>
          <a:stretch/>
        </p:blipFill>
        <p:spPr>
          <a:xfrm>
            <a:off x="582521" y="961067"/>
            <a:ext cx="7847376" cy="373839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582521" y="922595"/>
            <a:ext cx="7847376" cy="373839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3496" y="1126345"/>
            <a:ext cx="3496497" cy="3407833"/>
          </a:xfrm>
          <a:prstGeom prst="rect">
            <a:avLst/>
          </a:prstGeom>
        </p:spPr>
      </p:pic>
      <p:grpSp>
        <p:nvGrpSpPr>
          <p:cNvPr id="43" name="그룹 42"/>
          <p:cNvGrpSpPr/>
          <p:nvPr/>
        </p:nvGrpSpPr>
        <p:grpSpPr>
          <a:xfrm>
            <a:off x="924145" y="2185161"/>
            <a:ext cx="2431392" cy="1826796"/>
            <a:chOff x="924145" y="2185161"/>
            <a:chExt cx="2431392" cy="1826796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49218" y="2185161"/>
              <a:ext cx="476250" cy="847725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7"/>
            <a:srcRect t="10075" b="4176"/>
            <a:stretch/>
          </p:blipFill>
          <p:spPr>
            <a:xfrm>
              <a:off x="924145" y="3234906"/>
              <a:ext cx="600075" cy="767751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 rotWithShape="1">
            <a:blip r:embed="rId8"/>
            <a:srcRect t="9111" b="1"/>
            <a:stretch/>
          </p:blipFill>
          <p:spPr>
            <a:xfrm>
              <a:off x="1824610" y="3245808"/>
              <a:ext cx="563786" cy="766149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88787" y="3239952"/>
              <a:ext cx="666750" cy="752475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10"/>
            <a:srcRect l="7085" t="4403" r="9396" b="3896"/>
            <a:stretch/>
          </p:blipFill>
          <p:spPr>
            <a:xfrm>
              <a:off x="2333036" y="2201497"/>
              <a:ext cx="459129" cy="831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196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11977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USE-CASE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951" y="1086928"/>
            <a:ext cx="3128754" cy="227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91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11977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USE-CASE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951" y="1086928"/>
            <a:ext cx="3128754" cy="227494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3969" y="1432270"/>
            <a:ext cx="5003141" cy="319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1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6"/>
          <a:stretch/>
        </p:blipFill>
        <p:spPr>
          <a:xfrm>
            <a:off x="460376" y="847108"/>
            <a:ext cx="8226424" cy="3899106"/>
          </a:xfrm>
          <a:prstGeom prst="rect">
            <a:avLst/>
          </a:prstGeom>
        </p:spPr>
      </p:pic>
      <p:sp>
        <p:nvSpPr>
          <p:cNvPr id="12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15632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DB MODELING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25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8823" y="486078"/>
            <a:ext cx="77894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현황 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88700" y="4683337"/>
            <a:ext cx="450046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700">
                <a:latin typeface="나눔바른고딕 Light"/>
                <a:ea typeface="나눔바른고딕 Light"/>
              </a:rPr>
              <a:t>기사 출처</a:t>
            </a:r>
            <a:r>
              <a:rPr lang="en-US" altLang="ko-KR" sz="700">
                <a:latin typeface="나눔바른고딕 Light"/>
                <a:ea typeface="나눔바른고딕 Light"/>
              </a:rPr>
              <a:t>: </a:t>
            </a:r>
            <a:r>
              <a:rPr lang="en-US" altLang="ko-KR" sz="700">
                <a:latin typeface="나눔바른고딕 Light"/>
                <a:ea typeface="나눔바른고딕 Light"/>
                <a:hlinkClick r:id="rId3"/>
              </a:rPr>
              <a:t>http://www.kado.net/?mod=news&amp;act=articleView&amp;idxno=942313</a:t>
            </a:r>
            <a:r>
              <a:rPr lang="en-US" altLang="ko-KR" sz="700">
                <a:latin typeface="나눔바른고딕 Light"/>
                <a:ea typeface="나눔바른고딕 Light"/>
              </a:rPr>
              <a:t>    </a:t>
            </a:r>
            <a:r>
              <a:rPr lang="ko-KR" altLang="en-US" sz="700">
                <a:latin typeface="나눔바른고딕 Light"/>
                <a:ea typeface="나눔바른고딕 Light"/>
              </a:rPr>
              <a:t>이미지 출처</a:t>
            </a:r>
            <a:r>
              <a:rPr lang="en-US" altLang="ko-KR" sz="700">
                <a:latin typeface="나눔바른고딕 Light"/>
                <a:ea typeface="나눔바른고딕 Light"/>
              </a:rPr>
              <a:t>: JTBC</a:t>
            </a:r>
            <a:endParaRPr lang="ko-KR" altLang="en-US" sz="700">
              <a:latin typeface="나눔바른고딕 Light"/>
              <a:ea typeface="나눔바른고딕 Light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" name="타원 7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827315" y="1079863"/>
            <a:ext cx="3850372" cy="3367600"/>
            <a:chOff x="752063" y="1032349"/>
            <a:chExt cx="3985537" cy="3514767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52063" y="1032349"/>
              <a:ext cx="3985537" cy="3514767"/>
            </a:xfrm>
            <a:prstGeom prst="rect">
              <a:avLst/>
            </a:prstGeom>
          </p:spPr>
        </p:pic>
        <p:sp>
          <p:nvSpPr>
            <p:cNvPr id="7" name="액자 6"/>
            <p:cNvSpPr/>
            <p:nvPr/>
          </p:nvSpPr>
          <p:spPr>
            <a:xfrm>
              <a:off x="752063" y="1212979"/>
              <a:ext cx="1829406" cy="304801"/>
            </a:xfrm>
            <a:prstGeom prst="frame">
              <a:avLst>
                <a:gd name="adj1" fmla="val 125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8" name="직사각형 11"/>
          <p:cNvSpPr/>
          <p:nvPr/>
        </p:nvSpPr>
        <p:spPr>
          <a:xfrm>
            <a:off x="775024" y="1090515"/>
            <a:ext cx="3536885" cy="333919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6"/>
          <a:srcRect r="1590"/>
          <a:stretch>
            <a:fillRect/>
          </a:stretch>
        </p:blipFill>
        <p:spPr>
          <a:xfrm>
            <a:off x="2199047" y="575309"/>
            <a:ext cx="4536356" cy="3649980"/>
          </a:xfrm>
          <a:prstGeom prst="rect">
            <a:avLst/>
          </a:prstGeom>
        </p:spPr>
      </p:pic>
      <p:sp>
        <p:nvSpPr>
          <p:cNvPr id="46" name="액자 6"/>
          <p:cNvSpPr/>
          <p:nvPr/>
        </p:nvSpPr>
        <p:spPr>
          <a:xfrm>
            <a:off x="2141765" y="576654"/>
            <a:ext cx="1862613" cy="292038"/>
          </a:xfrm>
          <a:prstGeom prst="frame">
            <a:avLst>
              <a:gd name="adj1" fmla="val 125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915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칸반보드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0" t="-313" r="18211" b="-1"/>
          <a:stretch/>
        </p:blipFill>
        <p:spPr>
          <a:xfrm>
            <a:off x="577970" y="887723"/>
            <a:ext cx="7954412" cy="377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1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4283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git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AutoShape 2" descr="data:image/png;base64,iVBORw0KGgoAAAANSUhEUgAAAt8AAAJYCAYAAAC6v4qkAAAgAElEQVR4Xu3dDbCdVXkv8BVEjUFAQBACggbTUoXbXlAo11qlilErIFZJsTg6oqCWolUZGa8fUIrFER2LTLS0tjLCpET8AgRpoXxYOwqNXkdBMeIHGpAASvhKIpDcebee9CQ5ec86Z+93rXet/TszGYSz9vs86/ess8/fnffsM2fNmjUbgg8CBAgQIECAAAECBDoXmCN8d26sAAECBAgQIECAAIGBgPDtIBAgQIAAAQIECBBIJCB8J4JWhgABAgQIECBAgIDw7QwQIECAAAECBAgQSCQgfCeCVoYAAQIECBAgQICA8O0MECBAgAABAgQIEEgkIHwnglaGAAECBAgQIECAgPDtDBAgQIAAAQIECBBIJCB8J4JWhgABAgQIECBAgIDwXfEZuP3228P8+fMr3qGtESBAgAABAgTKEhC+y5rXjLoVvmfEZTEBAgQIECBAoHMB4btz4nwFhO989ioTIECAAAECBKYSEL4rPhfCd8XDtTUCBAgQIECgSIFiwvfPf/7zcMEFF4S1a9cOoPfff//wqle9qkj0VE0L36mk1SFAgAABAgQIxAkUEb5vvvnmcMkll4Tjjjsu7LXXXoOdXXzxxeG+++4Lf/EXfxEe//jHx+12zFYJ32M2cNslQIAAAQIEei/Q+/C9bt26cOGFF4Y//MM/DM985jM3gk7+73fddVdo/jSvhDeB/FOf+lRYtGjRYH0T3L/+9a+Hww47LFxxxRVh7ty54bbbbhtc55hjjtl4zWbdsmXLBv997733HoT65qOp3bzavmrVqsH65mNi3Y477hiOP/74sMMOO/Ry0MJ3L8eiKQIECBAgQGCMBXofvpvbTSZe9d485DavfjcfTTC/7rrrBuG7CeHN+gMPPHDjf2/W7LvvvoPbVg499NDw/Oc/f5NXzpvHfPaznw2vfvWrw6677joI3E2tI444YuP/ngj2zTWOPPLIwSvwTc3mo7leHz+E7z5ORU8ECBAgQIDAOAsUHb6b8NsE5xe/+MWDYN2E4uaV7+ZPE9qb/37ppZduDMcTAbsJzhOviDevcDevjN96660bb2GZ+FwTuJuA3wT3JmA3150cvvt+cITvvk9IfwQIECBAgMC4CVQRvidCcnObSROim39+61vfGrzKfeWVV268HWXyK+ibh+9rrrlmk9k3t5S89rWvHbyKPvmWl8k/+Dlxe0pf7zkXvsfty9l+CRAgQIAAgb4L9D58x9zzPXFvdxOMm1enm1e8m1fFm1Dc/HsTzje/fWXz8D1xz/jkgW2t9sSaiVfe+/quK8J337/89EeAAAECBAiMm0Dvw3czkJh3O5kI180r1k0Ybl4Bv/baa8MLXvCCwSvhbeF78j3fzS0pE++kMvGK+sQr35tfwz3f4/blYr8ECBAgQIAAgeEEigjfzRane5/viVepJ+7P3jwot4Xv5hXyye92MvEuJs1/3/ydVprAPXGLittOhjt8Hk2AAAECBAgQGDeBYsL3uA1mFPt128koFF2DAAECBAgQIDA6AeF7dJa9u5Lw3buRaIgAAQIECBAYcwHhu+IDIHxXPFxbI0CAAAECBIoUEL6LHFtc08J3nJNVBAgQIECAAIFUAsJ3KukMdYTvDOhKEiBAgAABAgRaBITvio+H8F3xcG2NAAECBAgQKFJA+C5ybHFNC99xTlYRIECAAAECBFIJCN+ppNUhQIAAAQIECBAYewHhe+yPAAACBAgQIECAAIFUAsJ3Kml1CBAgQIAAAQIExl5A+B77IwCAAAECBAgQIEAglYDwnUpaHQIECBAgQIAAgbEXEL7H/ggAIECAAAECBAgQSCUgfKeSVocAAQIECBAgQGDsBYTvsT8CAAgQIECAAAECBFIJCN+ppNUhQIAAAQIECBAYe4E5t95664axVwBAgAABAgQIECBAIIHAnA0bNgjfCaBzlPjRj34U9t133zk5aqtJgACBrQmsWLHitOZzCxcuHPzTBwECBMZJQPiueNrCd8XDtTUCBQsI3wUPT+sECAwtIHwPTdjfCwjf/Z2NzgiMs4DwPc7Tt3cCBITvis+A8F3xcG2NQMECwnfBw9M6AQJDCwjfQxP29wLCd39nozMC4ywgfI/z9O2dAAHhu+IzIHxXPFxbI1CwgPBd8PC0ToDA0ALC99CE/b2A8N3f2eiMAAECBAgQGE8B4bviuQvfFQ/X1ggQIECAAIEiBYTvIscW17TwHedkFQECBAgQIEAglYDwnUo6Qx3hOwO6kgQITCnwqle96hPbbLPN95YtW3ZOs+DYY499yiOPPHJtCGG/3z7g7m222eZFF1100bcREiBAoGYB4bvi6QrfFQ/X1ggUJNAE7zlz5rx5zpw5b5sI34sXL/799evXL9l2221fuXTp0jsL2o5WCRAgMJSA8D0UX78fLHz3ez66I1C7wGtf+9rt1q5du2zDhg23NXud/Mr3Mcccs2jDhg0nz50795jPfOYzD9ZuYX8ECBCYEBC+Kz4LwnfFw7U1AoUJbH7byTHHHHPyhg0b/n7jN6NJr4oXtjXtEiBAYEYCwveMuMpaLHyXNS/dEqhZYPPw3fx7s9+LL774Lb+9BeWqOXPmHLds2bIra3awNwIECAjfFZ8B4bvi4doagcIENg/fm7c/OYwXtjXtEiBAYEYCwveMuMpaLHyXNS/dEqhZICZ8T74nvGYLeyNAYLwFhO+K5y98VzxcWyNQmMDk8D3xg5hz5sw5p7nN5Le3nVy0zTbbLPZWg4UNVrsECMxYQPieMVk5DxC+y5mVTgnULjDd+3zPmTPnJe73rv0U2B8BAo2A8F3xORC+Kx6urREgQIAAAQJFCgjfRY4trmnhO87JKgIECBAgQIBAKgHhO5V0hjrCdwZ0JQkQIECAAAECLQLCd8XHQ/iueLi2RoAAAQIECBQpIHwXOba4poXvOCerCBAgQIAAAQKpBITvVNIZ6gjfGdCVJECAAAECBAi0CAjfFR8P4bvi4doaAQIECBAgUKSA8F3k2OKaFr7jnKwiQIAAAQIECKQSEL5TSWeoI3xnQFeSAAECBAgQINAiIHxXfDyE74qHa2sECBAgQIBAkQLCd5Fji2ta+I5zsooAAQIECBAgkEpA+E4lnaGO8J0BXUkCBAgQIECAQIuA8F3x8WjC94IFCyreoa0RIECAAAECBMoSEL7LmteMuhW+Z8RlMQECBAgQIECgcwHhu3PifAWE73z2KhMgQIAAAQIEphIQvis+F8J3xcO1NQIECBAgQKBIAeG7yLHFNS18xzlZRYAAAQIECBBIJSB8p5LOUEf4zoCuJAECBAgQIECgRUD4rvh45AzfDz/8cHjsYx/bmW7X1++s8d9euOv+S79+1/6lX998S5+g/ocRcP7b9fj030f4HuYZoOePzRG+zzrrrHDuueeGlStXhj333DOcdNJJ4dRTTx2ZVNfXH1mjW7lQ1/2Xfv2u/Uu/vvmWPkH9DyPg/Lfr8SnHR/ge5pmg549NHb6vvvrq8KIXvWgLlauuuiq88IUvHFqr6+sP3eA0F+i6/9Kv37V/6dc339InqP9hBJz/dj0+ZfkI38M8G/T8sb/9DZc971J7BAgQIECAAIH6BM4888zwnve8Z4uNCd/1zXrjjoTviodrawQIECBAgECvBYTvXo+nm+bcdtKN62yvWvpfC3bd/2xdx+VxXft3ff1xmZN9diPQ9fns+vrdqPzPVbvuv+vrj5uPV767nnjG66cO381WU/zAx4f+/uxw7y/uCU/afZfw7re9a6Q/0Nn1uJL4fPSccO9dd4Qn7bpHePc7Th6pT9P/Bz/4wXD//feH7bfffvDXaaP8gdqu/Uu/flfn58aVa8LaR9aHry39eDj9zDPC2gceCnOfOC984P++z3xLPzQV9Z/i/Hf5hgFdj6Irn4m+m+t/qMPvLzX4xJ4f4bvraWe8fo7wPbHdUb/V0a/WPBr+87YHwxG/u0P45O1XhiU/uyK89akvDW+evyij8OxLj9znkQfCdatvDq/Y5eBw3n//Mpx3w53hhIOfEk549s6zb3Irjzz99NPDaaedNvjzgQ98YOTXd8HpBUZ1fv791gfCxTetDofsNS+84cCdBoVf/q7Xhi9/5ILwp+88Llx29memb8YKAokFujz/zVZGdf1ULJO/P3bdf9ffX1KYjXq+s/EXvlNMOlONnOF7FFv+2eqHB4H7qz99MDSvzD3tSY8Ln1289yB8f+KOK8Nb9lhUbPgehc9t6+4O16++KVx/783hG/evCE+f+5TwxWe9exC+/3H5L8ObDtpZ+B4FdIXX+OxNqweh+0e/+nV4/tO2C2cv2mPjLoXvCgduS5sItJ3/Uqi29v2x6/67/v7Sdf+jun6b//Lly8NBBx3UWkr4HtUkenidUsN388XdhO7v3bVuE9X9d5sb/uXovcY+fDf/56N5lfvmh362ic8B2+0TLtjvbcJ3D78W+9DSvWsfHQTuJnj8cs2jg5Z23W7b8JlXPjXsMu8xwncfhqSHzgRiz39nDYzowtN9fxxRma1eZtzDd4z/iSeeGP7hH/5B+O76MPb1+qWG78bzsh/cH06/5s5NaJu/Gj/3T+ePffhuUC6558bwvp8s3cTn0B1+N3xy4YnCd1+/IDP2dfbX7hqE7vUbNm3ioy/ZIzxvn+02+Y9e+c44KKU7EZjJ+e+kgRFftO3744hLbXG5cQ/f0+WTa665Jpxyyinhwx/+cDjssMO2Og6vfHd9UjNev+Tw3bA1X+Sf+fa9gx8Eaz5euOCJ4azDdxe+f3umPnH7V8L5d14b1qz/9eC/HL7T74ezF7xO+M74NdfH0vetWx/+cfk94V+/s3qT9t540M7hxCl+JkD47uMU9TRbgZme/9nWSf24rX1/7LoP4fs3wlvzP/bYY8OKFSvCwoULw9Klm75ANnk2wnfXJzXj9UsO3+se3RD+8rKV4du/WBv23OGxYeV9D4cj99shvO/5uwnfIYR16x8OJ674ZPjWAz8Oez1+l/DzdfeEo598SDhtn8XCd8avuT6VvuXudeHSW+4Ll95yf3jo4d/8H9iJj+fuPS987KXzp2xX+O7TFPUyW4HZnv/Z1kv5uLbvj133IXyHsDX/P7jvG6F5Q4KJj+YNCY444ogpRyJ8d31SM16/5PB9wbfvDX//9bvDM3edG85/5V6DW1B2mPuY8NeHPln4DiGcf+c14aM/vzTsv93e4cL93j64BWXHbeeFd+11VLLwnfFob1H6BS94QWj+uq8PHxPfnPrQy0QPf7D7E8LRv7dD+O/b1wx+nqK5z/spT9y2NXz3qf8+zbdPLn3spfTz30fTzXtq+/7Ydf/Cdwhb87/6zNeHX/ziFxtHsPvuu4fLLrtM+O76UPbt+qWG7+aniN986cqw6sFHBq/ONa/SNR/NF33z1nnj/m4nt627Kxx/y5Kw6uHV4dxnvCk8b8ffG/g0Ls1bL3b95DjxVoN9Ou99Cmd9Ch+H7/vE8Of7Pyn8r93nDsbV3PN93U8eCIc9/YlbHd/EK9/m2yeBcnop/fz3XXq6749d99/195eu+x/2+lvzf+OZ/xj+3xe2/CHLd7zjHeE1r3nNFmW98j3sJHr8+FLDd/PDMRd9d3X409/ZPpx22FO2EB738H3Wz74Qlq76ajhyl+eEM5527BY+4/TkeO211w5+qKWP4burt3rs+imnT19ffZxv1/6lX3+cnn9yzGq6749d9zTu892a/x//8R+Hhx56aAv+efPmheuvv1747vpg9un6JYbv5q/F33LpyvCYbeaEL/z5PmGP7bf8q/E+hYPU877x/h+GN/5gSXjMnG3CZfu/J8x/3Ja/RGecnhz7GM5K9+/T11cf55v6a760eqWf/z57x3x/7Lr/cZ7v5v5r7rotNDmr+XPeeedtlf6EE04ICxYs2PinWeiV765Pasbrlxi+//qKOwb3pJ50yC7hdX/wm9+4t/lHn8JB6vGe9MN/Cl9dfXN4254vD2/Y/U+mLD9OT46Tw9nFF18cdtppp/ClL30pHH300alHs7Fe6f59+vrq43yzHaxCCpd+/vvMHPP9sev+x3m+k/2/968fClddddWMuV/0oheFs846S/iesVxBDygtfF/y/fvCGdetCs/Y+XFh6av33qp0n8JByuPwhbu/EU776UVh4RP2CBc/85Stlh6nJ8cmnC1evDisWrUqNH+91/xWse9///uh+Q1jT33qU1OOR/juQLuP8+1gm1Vdcpyef1IOLvb7Y9c9jet8J/vvs3zJrIL3xGyaAO6V765Pasbrlxa+Y7+oxzV8x+471jHj0Rxp6TvvvDN88IMfDOecc87G677sZS8LX/7yl0daJ/ZipfvHnrNYj2HX9W2+w+6n9seXfv77Op++uPalj9Rzmtj30bvfFz5/xglDlxe+hybs7wWE7/7OZjadxYaicXxybP767/DDD9+E9f3vf/8m77k6G/PZPKZ0/9hzNhub2T6mT/Od7R7G5XGln/++zqkvrn3pI/WcJvb9R49+J3z1n88curzwPTRhfy8gfPd3NrPpLDYUjeOT48knnxyWLFkSHn300U1oL7300vDyl798Ntyzfkzp/rHnbNZAs3hgn+Y7i/bH6iGln/++Dqsvrn3pI/WcJva9322Xhu9deeHQ5YXvoQn7ewHhu7+zmU1nsaFoXJ8c77777kEAb/40tyo0H/Pnzx/c/938soNUH6X7x56zVJ4Tdfoy39T7Lq1e6ee/r959ce1LH6nnJHynFi+4nvBd8PCmaD02FI3rk+NksokQftNNN4WjjjoqfPGLX0x2GEr3jz1nyUCnKJRzvjn3XULt0s9/X4374tqXPlLPSfhOLV5wvbbw/cj6DWHbbeb0anexX9QlhIMuYGP3HevYRY/TXbPprfktpdN9jOp8Llu2bPBKePPT5e9973s3lh3V9afaR5/9p3NvPh97zmKutbU1o/LPMd9h9t2Xx47Kv8bzn2JGs/Hvy/PKMH2kfv4f5SynC9/ND/mfeuqpg3fdmvhofulO87aCl19++RatuO1klNPp2bWmCt+f/tavwrKbVoe7Hnwk7LrdtuGYZ+0YXv+/p34/7dTbif2iThEOUu89pl7svmMdY2qOek3T2xUr7g8nPnvn8JKF229x+a7O53/8x3+EBx98MNyz1x91ev6b/ps/Dz68Pmz32G0GX1t9+fqKnWXsOYu93uR1pc93Nnvu02O68p/YYw3nv8t5DePfl+f1YfrI9fw/iplOF743r9GE8T/7sz8Lxx9//JTlhe9RTKWn19g8fN+4ck1462Urt+h2ycv3DM/Z8wnZdxH7Rd1lOMiO0NJA7L5jHXPsdaK3pvb/eeq8wavgz9pt7qCVrs9n6ddPNa/YczbTfvjPVGy06/mP1nOmVxvWvy/P68P0kfP5f6bz2nz9bML3SSedFM4991yvfA+LX9rjm/C9+N/Xl9Z2eNNBO7femtBVOOg7VOy+Jz/B9W1PB+3xhLD8jjWbtLV4/x3DCc/eJXzu5tVhyQ339K1l/RAgQKA3AtN9f+y60WG+v9Tw/L+1dzuZ6raTJoMdc8wxXvnu+lD27frCd98mMlw/wvdwfh5NgACB0gWE77wTjH2rQbed5J1T1uql3XYSixUbQmOvV8q6Gvad868dh/1r3+nOSdfXn67+qD7f1Tnr2qfr64/KN9d1uvbp+vq53EZVl08IOZ//RzXH8847LzR/pvtowrfbTqZTqvTzpf3AZewYugoHsfVzrath37l/4GaYH3iKmXvX14/pYdg1XZ6zrn38wF/79FP49/UH+of9uhjF47v2H0WPXV4j9/P/KPa2tfDttpNR6FZyjdLeajCWvctwENtDjnU17LsvbzU1m7f6msnMu77+THqZ6doU56xLn2F+IGymVqWuH7X/rx55IFy3+ubwil0OHpCM+vqlOm+t73H16cvz/zDnKfaV7+lqeLeT6YQK/nxpv2QnljpFOIjtJeW6cd13SmO10rzPd5fOwneXuv9z7dvW3R2uX31TuP7em8M37l8Rnj73KeGLz3p3muKqEMgk0Ba+m987sGDBgnDDDTeEJz/5yaH5rbxvfetbp+xU+M40wBRlhe8UyulqCN/prMe5UunnTPju9vQ256N5lfvmh362SaEDttsnXLDf27ot7uoEMgu03Xby+te/fvDblF/xilcM/nncccd5q8HM88pSXvjOwt5Z0dJDUWcwLjxSgdLPmfA90uMw5cUuuefG8L6fLN3kc4fu8LvhkwtP7L64CgQyCrS98v2pT30qXH311YPw3fzzqKOOEr4zzipbaeE7G30nhUsPRZ2guOjIBUo/Z8L3yI/ElBf8xO1fCeffeW1Ys/7Xg88fvtPvh7MXvC5NcVUIZBLwA5eZ4EsqK3yXNK3pey09FE2/Qyv6IFD6ORO+uz9F69Y/HE5c8cnwrQd+HPZ6/C7h5+vuCUc/+ZBw2j6Luy+uAoGMAn7gMiN+KaWF71ImFddn6aEobpdW5RYo/ZwN8xv4urI/aP4TwieP2LOryye/7vl3XhM++vNLw/7b7R0u3O/tg1tQdtx2XnjXXkcl70VBAikF2sL3kiVLBj9o+Z3vfGdwy4nfcJlyMj2qJXz3aBgjaKX0UDQCApdIIFD6ORO+uz0kt627Kxx/y5Kw6uHV4dxnvCk8b8ffGxRszs2b5y/qtrirE8gs0HbbSfNLdS644IKwePHicP3114dDDjkkfPrTnw6XX375Fl17t5PMg+yyvPDdpW76a5ceitKLqTgbAedsNmpTP2b57WvCmy9dGWp65fusn30hLF311XDkLs8JZzzt2NFhuRKBAgSmC99f+tKXBq96T/zz3HPPFb4LmOtIWxS+R8qZ/WJCUfYRjEUDztnoxlxb+L7x/h+GN/5gSXjMnG3CZfu/J8x/3M6jw3IlAgUITHfbycEHHzx4n++JD+/zXcBQR92i8D1q0bzXE4ry+o9LdedsdJOeHL4/dPjuYfvHPyZc95MHwmFPf+LoiiS80kk//Kfw1dU3h7ft+fLwht3/JGFlpQj0Q8APXPZjDr3uQvju9Xhm3JxQNGMyD5iFgHM2C7StPKQJ3++56hfhl2seDXO3nRP223Vu+Om9vw6feeVTw1OeuO3oCiW40hfu/kY47acXhYVP2CNc/MxTElRUgkD/BGLD93Oe85xwyimnuOe7fyPsviPhu3vjlBWEopTa41vLORvt7Jvg/S/f/FX41+/eu/HCz917XvjYS+ePtlDHV3MuOgZ2+SIEtha+m7B9+umnh912222LfTS3oWx++4kfuCxi3LNrUvienVtfH+WbX18nU1dfztno53nDyofCX152+yYXfuNBO4cTn13OPdPOxejPhSuWJzDdr5f/8Ic/HG688cYw+ZXvnXbaKVx44YWbbFb4Lm/20R0L39FURSz0za+IMRXfpHM2+hGe/bW7wmdvWh3Wb9j02h99yR7heftsN/qCHVzRuegA1SWLE4i97WS6jQnf0wkV/Hnhu+DhTdG6b351zbOvu3HOupnMvWsfDRfftHoQwptbUZqPXbfbdnD/9y7zHtNN0RFe1bkYIaZLFSvQFr7f9773Dd5mcOKjebvBM844Y8q9Ct/FHoHpGxe+pzcqaYVvfiVNq9xenbPuZ9cE8CaI/+hXvw7Pf9p24exFe3RfdMgKzsWQgB5ehcB07/PdvK/3a17zmnDLLbeEQw89NHif7yrGPrNNCN9besX+FrZHNjwatp3Tr1ejfPOb2fm3enYC43zOUj8//PutDwxC+CF7zQtvOHCnjQPz/DO7s+tRBLoWEL67Fq7g+sL31OH7sl8uD2+dvyi8bOeDtljwz7+4Oixd9Z+DX52822N3DMfu9kfhDbu/sBenYZxDUS8GMCZNjPM5a/ae4/nhxpVrwtpH1ocVj/+6558x+TqzzTIFprvt5IADDhhsbMGCBYPfcum2kzLnPFTXwvfU4fsTd1w5+MRzd9gvvHX+S8L+2+09+Pdv3L8inPCDT2zxoPN+5y3hkO0XDjWLUTx4nEPRKPxcI05gnM/ZxN5zPD94/ok7n1YRyCngBy5z6hdSu/bwPZsxPHv7Z4T/vv+Hmzz02N2eN3glfNld/xU+vvLy2Vw26WPessei8Ob5i5LWVGx8BCYH0PHZ9W92WsPzQ9cz8/zTtbDr91lA+O7zdHrSm/C95SBq+Obqm19PvsAqbUP4Lvv/nHd9LD3/dC3s+n0WaLvn+9RTTw3z5s3b2P5DDz0UzjrrrHD55Vu+qOfdTvo85SF7qzV8D8OS86+Vh+nbYwkQ6F4g5/ND32876V5fBQL9F4h95duvl+//LDvrUPjekjbXD1R1NmQXJkBgZAK5nx/6/APfI0N2IQIFC8SG7+m26JXv6YQK/rzwPXX4jrlfuo9v9VXwUdQ6gSIEUr/V4NZQPP8UcVw0OYYCn/vc58Lf/d3fDb1z4Xtowv5eQPju72x0RoAAAQIECJQlsHz58nDiiScO3bTwPTRhfy8gfPd3NjojQIAAAQIEyhJYtWpVeNnLXjZ008L30IT9vYDw3d/Z6IwAAQIECBAoT2Dp0qXhIx/5yKwbf+c73xmE71nz9f+Bwnf/Z6RDAgQIECBAoCyBK6+8Mnzta18LK1asGPyZ7mPhwoWh+fPc5z43LFq0SPieDqzkzwvfJU9P7wQIECBAgECNAl75rnGqv92T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HHoMQAACAASURBVO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nGNvHP/7xcP755w8+87rXvS781V/91cZVl1xySfibv/mbwb/vv//+4WMf+1h40pOe1MvhC9+9HIumCBAgQIAAgTEWEL43G34Trj//+c9vDNVNEN9nn33CkUceGb75zW+Gc845Z5PP3XnnneG9731vmDt3bu+OkfDdu5FoiAABAgQIEBhzAeF70gFYu3Zt+Nu//dtw8MEHD8J28/HjH/84XHTRReHtb3/7FgF78zDet7MkfPdtIvohQIAAAQIExl2gt+G7Cb2nnXZaeOlLXxrOPvvswZze//73D/45cdtH8++TQ/LJJ58c7rjjjrDHHnsMXqF++tOfPlh/7733DsLzd7/73cG/n3feeeHAAw/cYvZbC9/NrSWnn376FreXNK+KNx+Tb0vp04ESvvs0Db0QIECAAAECBELodfhuwvSLX/ziQbhtXmU+4YQTBgG8CdyTbw9pBtmE62Z9E6onf665HWTyq9nNdT7wgQ9sEs4nH4QmUC9fvnyTW0v+7d/+bZP1E71sHvL7dqCE775NRD8ECBAgQIDAuAv0Onw3r3w3f5pXsCdeCZ/498m3fDQhc/K92BOvdDdhfKeddhpcY+JxU726PfkQTHz+K1/5yuA/v+td7wpXXHHFxsdPXjtdkM99uITv3BNQnwABAgQIECCwqUAV4fv6668PN9xww8YffJwcvpvtTg7mk8P3AQccMHi1vLlVpfmY6naUtvu6pwvyuQ+b8J17AuoTIECAAAECBCoM36N85XvzA9LcwjI52E/+/OSQP9U95LkPm/CdewLqEyBAgAABAgQqDN/NlkZ1z3cTtn/6058O7jNvbnVpXhlvftiyCdebvwq++dsS9u1wCd99m4h+CBAgQIAAgXEXqOK2k+aX3EwE5WHe7aQ5DJvf8z35HVWaz0/+JTt+4HLcv3zsnwABAgQIECAwM4Hehu+ZbcPqqQS88u1cECBAgAABAgT6JSB892seI+1G+B4pp4sRIECAAAECBIYWEL6HJuzvBYTv/s5GZwQIECBAgMB4CgjfFc9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KYs3Llyg2piqmTVmDt2rVpC6pGgAABAgQIECDQKuCV74oPSPPK97777jun4i3aGgECBAgQIECgKAHhu6hxzaxZ4XtmXlYTIECAAAECBLoWEL67Fs54feE7I77SBAgQIECAAIEpBITvio+F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YVzD3AAABqxJREFU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v8fqx8FEwWqfo0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b="51242"/>
          <a:stretch/>
        </p:blipFill>
        <p:spPr>
          <a:xfrm>
            <a:off x="4637538" y="927332"/>
            <a:ext cx="3062410" cy="37124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t="48364"/>
          <a:stretch/>
        </p:blipFill>
        <p:spPr>
          <a:xfrm>
            <a:off x="992514" y="926196"/>
            <a:ext cx="3053368" cy="371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72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4283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git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r="4486" b="845"/>
          <a:stretch/>
        </p:blipFill>
        <p:spPr>
          <a:xfrm>
            <a:off x="1108546" y="849251"/>
            <a:ext cx="6837036" cy="3851192"/>
          </a:xfrm>
          <a:prstGeom prst="rect">
            <a:avLst/>
          </a:prstGeom>
        </p:spPr>
      </p:pic>
      <p:sp>
        <p:nvSpPr>
          <p:cNvPr id="5" name="AutoShape 2" descr="data:image/png;base64,iVBORw0KGgoAAAANSUhEUgAAAt8AAAJYCAYAAAC6v4qkAAAgAElEQVR4Xu3dDbCdVXkv8BVEjUFAQBACggbTUoXbXlAo11qlilErIFZJsTg6oqCWolUZGa8fUIrFER2LTLS0tjLCpET8AgRpoXxYOwqNXkdBMeIHGpAASvhKIpDcebee9CQ5ec86Z+93rXet/TszGYSz9vs86/ess8/fnffsM2fNmjUbgg8CBAgQIECAAAECBDoXmCN8d26sAAECBAgQIECAAIGBgPDtIBAgQIAAAQIECBBIJCB8J4JWhgABAgQIECBAgIDw7QwQIECAAAECBAgQSCQgfCeCVoYAAQIECBAgQICA8O0MECBAgAABAgQIEEgkIHwnglaGAAECBAgQIECAgPDtDBAgQIAAAQIECBBIJCB8J4JWhgABAgQIECBAgIDwXfEZuP3228P8+fMr3qGtESBAgAABAgTKEhC+y5rXjLoVvmfEZTEBAgQIECBAoHMB4btz4nwFhO989ioTIECAAAECBKYSEL4rPhfCd8XDtTUCBAgQIECgSIFiwvfPf/7zcMEFF4S1a9cOoPfff//wqle9qkj0VE0L36mk1SFAgAABAgQIxAkUEb5vvvnmcMkll4Tjjjsu7LXXXoOdXXzxxeG+++4Lf/EXfxEe//jHx+12zFYJ32M2cNslQIAAAQIEei/Q+/C9bt26cOGFF4Y//MM/DM985jM3gk7+73fddVdo/jSvhDeB/FOf+lRYtGjRYH0T3L/+9a+Hww47LFxxxRVh7ty54bbbbhtc55hjjtl4zWbdsmXLBv997733HoT65qOp3bzavmrVqsH65mNi3Y477hiOP/74sMMOO/Ry0MJ3L8eiKQIECBAgQGCMBXofvpvbTSZe9d485DavfjcfTTC/7rrrBuG7CeHN+gMPPHDjf2/W7LvvvoPbVg499NDw/Oc/f5NXzpvHfPaznw2vfvWrw6677joI3E2tI444YuP/ngj2zTWOPPLIwSvwTc3mo7leHz+E7z5ORU8ECBAgQIDAOAsUHb6b8NsE5xe/+MWDYN2E4uaV7+ZPE9qb/37ppZduDMcTAbsJzhOviDevcDevjN96660bb2GZ+FwTuJuA3wT3JmA3150cvvt+cITvvk9IfwQIECBAgMC4CVQRvidCcnObSROim39+61vfGrzKfeWVV268HWXyK+ibh+9rrrlmk9k3t5S89rWvHbyKPvmWl8k/+Dlxe0pf7zkXvsfty9l+CRAgQIAAgb4L9D58x9zzPXFvdxOMm1enm1e8m1fFm1Dc/HsTzje/fWXz8D1xz/jkgW2t9sSaiVfe+/quK8J337/89EeAAAECBAiMm0Dvw3czkJh3O5kI180r1k0Ybl4Bv/baa8MLXvCCwSvhbeF78j3fzS0pE++kMvGK+sQr35tfwz3f4/blYr8ECBAgQIAAgeEEigjfzRane5/viVepJ+7P3jwot4Xv5hXyye92MvEuJs1/3/ydVprAPXGLittOhjt8Hk2AAAECBAgQGDeBYsL3uA1mFPt128koFF2DAAECBAgQIDA6AeF7dJa9u5Lw3buRaIgAAQIECBAYcwHhu+IDIHxXPFxbI0CAAAECBIoUEL6LHFtc08J3nJNVBAgQIECAAIFUAsJ3KukMdYTvDOhKEiBAgAABAgRaBITvio+H8F3xcG2NAAECBAgQKFJA+C5ybHFNC99xTlYRIECAAAECBFIJCN+ppNUhQIAAAQIECBAYewHhe+yPAAACBAgQIECAAIFUAsJ3Kml1CBAgQIAAAQIExl5A+B77IwCAAAECBAgQIEAglYDwnUpaHQIECBAgQIAAgbEXEL7H/ggAIECAAAECBAgQSCUgfKeSVocAAQIECBAgQGDsBYTvsT8CAAgQIECAAAECBFIJCN+ppNUhQIAAAQIECBAYe4E5t95664axVwBAgAABAgQIECBAIIHAnA0bNgjfCaBzlPjRj34U9t133zk5aqtJgACBrQmsWLHitOZzCxcuHPzTBwECBMZJQPiueNrCd8XDtTUCBQsI3wUPT+sECAwtIHwPTdjfCwjf/Z2NzgiMs4DwPc7Tt3cCBITvis+A8F3xcG2NQMECwnfBw9M6AQJDCwjfQxP29wLCd39nozMC4ywgfI/z9O2dAAHhu+IzIHxXPFxbI1CwgPBd8PC0ToDA0ALC99CE/b2A8N3f2eiMAAECBAgQGE8B4bviuQvfFQ/X1ggQIECAAIEiBYTvIscW17TwHedkFQECBAgQIEAglYDwnUo6Qx3hOwO6kgQITCnwqle96hPbbLPN95YtW3ZOs+DYY499yiOPPHJtCGG/3z7g7m222eZFF1100bcREiBAoGYB4bvi6QrfFQ/X1ggUJNAE7zlz5rx5zpw5b5sI34sXL/799evXL9l2221fuXTp0jsL2o5WCRAgMJSA8D0UX78fLHz3ez66I1C7wGtf+9rt1q5du2zDhg23NXud/Mr3Mcccs2jDhg0nz50795jPfOYzD9ZuYX8ECBCYEBC+Kz4LwnfFw7U1AoUJbH7byTHHHHPyhg0b/n7jN6NJr4oXtjXtEiBAYEYCwveMuMpaLHyXNS/dEqhZYPPw3fx7s9+LL774Lb+9BeWqOXPmHLds2bIra3awNwIECAjfFZ8B4bvi4doagcIENg/fm7c/OYwXtjXtEiBAYEYCwveMuMpaLHyXNS/dEqhZICZ8T74nvGYLeyNAYLwFhO+K5y98VzxcWyNQmMDk8D3xg5hz5sw5p7nN5Le3nVy0zTbbLPZWg4UNVrsECMxYQPieMVk5DxC+y5mVTgnULjDd+3zPmTPnJe73rv0U2B8BAo2A8F3xORC+Kx6urREgQIAAAQJFCgjfRY4trmnhO87JKgIECBAgQIBAKgHhO5V0hjrCdwZ0JQkQIECAAAECLQLCd8XHQ/iueLi2RoAAAQIECBQpIHwXOba4poXvOCerCBAgQIAAAQKpBITvVNIZ6gjfGdCVJECAAAECBAi0CAjfFR8P4bvi4doaAQIECBAgUKSA8F3k2OKaFr7jnKwiQIAAAQIECKQSEL5TSWeoI3xnQFeSAAECBAgQINAiIHxXfDyE74qHa2sECBAgQIBAkQLCd5Fji2ta+I5zsooAAQIECBAgkEpA+E4lnaGO8J0BXUkCBAgQIECAQIuA8F3x8WjC94IFCyreoa0RIECAAAECBMoSEL7LmteMuhW+Z8RlMQECBAgQIECgcwHhu3PifAWE73z2KhMgQIAAAQIEphIQvis+F8J3xcO1NQIECBAgQKBIAeG7yLHFNS18xzlZRYAAAQIECBBIJSB8p5LOUEf4zoCuJAECBAgQIECgRUD4rvh45AzfDz/8cHjsYx/bmW7X1++s8d9euOv+S79+1/6lX998S5+g/ocRcP7b9fj030f4HuYZoOePzRG+zzrrrHDuueeGlStXhj333DOcdNJJ4dRTTx2ZVNfXH1mjW7lQ1/2Xfv2u/Uu/vvmWPkH9DyPg/Lfr8SnHR/ge5pmg549NHb6vvvrq8KIXvWgLlauuuiq88IUvHFqr6+sP3eA0F+i6/9Kv37V/6dc339InqP9hBJz/dj0+ZfkI38M8G/T8sb/9DZc971J7BAgQIECAAIH6BM4888zwnve8Z4uNCd/1zXrjjoTviodrawQIECBAgECvBYTvXo+nm+bcdtKN62yvWvpfC3bd/2xdx+VxXft3ff1xmZN9diPQ9fns+vrdqPzPVbvuv+vrj5uPV767nnjG66cO381WU/zAx4f+/uxw7y/uCU/afZfw7re9a6Q/0Nn1uJL4fPSccO9dd4Qn7bpHePc7Th6pT9P/Bz/4wXD//feH7bfffvDXaaP8gdqu/Uu/flfn58aVa8LaR9aHry39eDj9zDPC2gceCnOfOC984P++z3xLPzQV9Z/i/Hf5hgFdj6Irn4m+m+t/qMPvLzX4xJ4f4bvraWe8fo7wPbHdUb/V0a/WPBr+87YHwxG/u0P45O1XhiU/uyK89akvDW+evyij8OxLj9znkQfCdatvDq/Y5eBw3n//Mpx3w53hhIOfEk549s6zb3Irjzz99NPDaaedNvjzgQ98YOTXd8HpBUZ1fv791gfCxTetDofsNS+84cCdBoVf/q7Xhi9/5ILwp+88Llx29memb8YKAokFujz/zVZGdf1ULJO/P3bdf9ffX1KYjXq+s/EXvlNMOlONnOF7FFv+2eqHB4H7qz99MDSvzD3tSY8Ln1289yB8f+KOK8Nb9lhUbPgehc9t6+4O16++KVx/783hG/evCE+f+5TwxWe9exC+/3H5L8ObDtpZ+B4FdIXX+OxNqweh+0e/+nV4/tO2C2cv2mPjLoXvCgduS5sItJ3/Uqi29v2x6/67/v7Sdf+jun6b//Lly8NBBx3UWkr4HtUkenidUsN388XdhO7v3bVuE9X9d5sb/uXovcY+fDf/56N5lfvmh362ic8B2+0TLtjvbcJ3D78W+9DSvWsfHQTuJnj8cs2jg5Z23W7b8JlXPjXsMu8xwncfhqSHzgRiz39nDYzowtN9fxxRma1eZtzDd4z/iSeeGP7hH/5B+O76MPb1+qWG78bzsh/cH06/5s5NaJu/Gj/3T+ePffhuUC6558bwvp8s3cTn0B1+N3xy4YnCd1+/IDP2dfbX7hqE7vUbNm3ioy/ZIzxvn+02+Y9e+c44KKU7EZjJ+e+kgRFftO3744hLbXG5cQ/f0+WTa665Jpxyyinhwx/+cDjssMO2Og6vfHd9UjNev+Tw3bA1X+Sf+fa9gx8Eaz5euOCJ4azDdxe+f3umPnH7V8L5d14b1qz/9eC/HL7T74ezF7xO+M74NdfH0vetWx/+cfk94V+/s3qT9t540M7hxCl+JkD47uMU9TRbgZme/9nWSf24rX1/7LoP4fs3wlvzP/bYY8OKFSvCwoULw9Klm75ANnk2wnfXJzXj9UsO3+se3RD+8rKV4du/WBv23OGxYeV9D4cj99shvO/5uwnfIYR16x8OJ674ZPjWAz8Oez1+l/DzdfeEo598SDhtn8XCd8avuT6VvuXudeHSW+4Ll95yf3jo4d/8H9iJj+fuPS987KXzp2xX+O7TFPUyW4HZnv/Z1kv5uLbvj133IXyHsDX/P7jvG6F5Q4KJj+YNCY444ogpRyJ8d31SM16/5PB9wbfvDX//9bvDM3edG85/5V6DW1B2mPuY8NeHPln4DiGcf+c14aM/vzTsv93e4cL93j64BWXHbeeFd+11VLLwnfFob1H6BS94QWj+uq8PHxPfnPrQy0QPf7D7E8LRv7dD+O/b1wx+nqK5z/spT9y2NXz3qf8+zbdPLn3spfTz30fTzXtq+/7Ydf/Cdwhb87/6zNeHX/ziFxtHsPvuu4fLLrtM+O76UPbt+qWG7+aniN986cqw6sFHBq/ONa/SNR/NF33z1nnj/m4nt627Kxx/y5Kw6uHV4dxnvCk8b8ffG/g0Ls1bL3b95DjxVoN9Ou99Cmd9Ch+H7/vE8Of7Pyn8r93nDsbV3PN93U8eCIc9/YlbHd/EK9/m2yeBcnop/fz3XXq6749d99/195eu+x/2+lvzf+OZ/xj+3xe2/CHLd7zjHeE1r3nNFmW98j3sJHr8+FLDd/PDMRd9d3X409/ZPpx22FO2EB738H3Wz74Qlq76ajhyl+eEM5527BY+4/TkeO211w5+qKWP4burt3rs+imnT19ffZxv1/6lX3+cnn9yzGq6749d9zTu892a/x//8R+Hhx56aAv+efPmheuvv1747vpg9un6JYbv5q/F33LpyvCYbeaEL/z5PmGP7bf8q/E+hYPU877x/h+GN/5gSXjMnG3CZfu/J8x/3Ja/RGecnhz7GM5K9+/T11cf55v6a760eqWf/z57x3x/7Lr/cZ7v5v5r7rotNDmr+XPeeedtlf6EE04ICxYs2PinWeiV765Pasbrlxi+//qKOwb3pJ50yC7hdX/wm9+4t/lHn8JB6vGe9MN/Cl9dfXN4254vD2/Y/U+mLD9OT46Tw9nFF18cdtppp/ClL30pHH300alHs7Fe6f59+vrq43yzHaxCCpd+/vvMHPP9sev+x3m+k/2/968fClddddWMuV/0oheFs846S/iesVxBDygtfF/y/fvCGdetCs/Y+XFh6av33qp0n8JByuPwhbu/EU776UVh4RP2CBc/85Stlh6nJ8cmnC1evDisWrUqNH+91/xWse9///uh+Q1jT33qU1OOR/juQLuP8+1gm1Vdcpyef1IOLvb7Y9c9jet8J/vvs3zJrIL3xGyaAO6V765Pasbrlxa+Y7+oxzV8x+471jHj0Rxp6TvvvDN88IMfDOecc87G677sZS8LX/7yl0daJ/ZipfvHnrNYj2HX9W2+w+6n9seXfv77Op++uPalj9Rzmtj30bvfFz5/xglDlxe+hybs7wWE7/7OZjadxYaicXxybP767/DDD9+E9f3vf/8m77k6G/PZPKZ0/9hzNhub2T6mT/Od7R7G5XGln/++zqkvrn3pI/WcJvb9R49+J3z1n88curzwPTRhfy8gfPd3NrPpLDYUjeOT48knnxyWLFkSHn300U1oL7300vDyl798Ntyzfkzp/rHnbNZAs3hgn+Y7i/bH6iGln/++Dqsvrn3pI/WcJva9322Xhu9deeHQ5YXvoQn7ewHhu7+zmU1nsaFoXJ8c77777kEAb/40tyo0H/Pnzx/c/938soNUH6X7x56zVJ4Tdfoy39T7Lq1e6ee/r959ce1LH6nnJHynFi+4nvBd8PCmaD02FI3rk+NksokQftNNN4WjjjoqfPGLX0x2GEr3jz1nyUCnKJRzvjn3XULt0s9/X4374tqXPlLPSfhOLV5wvbbw/cj6DWHbbeb0anexX9QlhIMuYGP3HevYRY/TXbPprfktpdN9jOp8Llu2bPBKePPT5e9973s3lh3V9afaR5/9p3NvPh97zmKutbU1o/LPMd9h9t2Xx47Kv8bzn2JGs/Hvy/PKMH2kfv4f5SynC9/ND/mfeuqpg3fdmvhofulO87aCl19++RatuO1klNPp2bWmCt+f/tavwrKbVoe7Hnwk7LrdtuGYZ+0YXv+/p34/7dTbif2iThEOUu89pl7svmMdY2qOek3T2xUr7g8nPnvn8JKF229x+a7O53/8x3+EBx98MNyz1x91ev6b/ps/Dz68Pmz32G0GX1t9+fqKnWXsOYu93uR1pc93Nnvu02O68p/YYw3nv8t5DePfl+f1YfrI9fw/iplOF743r9GE8T/7sz8Lxx9//JTlhe9RTKWn19g8fN+4ck1462Urt+h2ycv3DM/Z8wnZdxH7Rd1lOMiO0NJA7L5jHXPsdaK3pvb/eeq8wavgz9pt7qCVrs9n6ddPNa/YczbTfvjPVGy06/mP1nOmVxvWvy/P68P0kfP5f6bz2nz9bML3SSedFM4991yvfA+LX9rjm/C9+N/Xl9Z2eNNBO7femtBVOOg7VOy+Jz/B9W1PB+3xhLD8jjWbtLV4/x3DCc/eJXzu5tVhyQ339K1l/RAgQKA3AtN9f+y60WG+v9Tw/L+1dzuZ6raTJoMdc8wxXvnu+lD27frCd98mMlw/wvdwfh5NgACB0gWE77wTjH2rQbed5J1T1uql3XYSixUbQmOvV8q6Gvad868dh/1r3+nOSdfXn67+qD7f1Tnr2qfr64/KN9d1uvbp+vq53EZVl08IOZ//RzXH8847LzR/pvtowrfbTqZTqvTzpf3AZewYugoHsfVzrath37l/4GaYH3iKmXvX14/pYdg1XZ6zrn38wF/79FP49/UH+of9uhjF47v2H0WPXV4j9/P/KPa2tfDttpNR6FZyjdLeajCWvctwENtDjnU17LsvbzU1m7f6msnMu77+THqZ6doU56xLn2F+IGymVqWuH7X/rx55IFy3+ubwil0OHpCM+vqlOm+t73H16cvz/zDnKfaV7+lqeLeT6YQK/nxpv2QnljpFOIjtJeW6cd13SmO10rzPd5fOwneXuv9z7dvW3R2uX31TuP7em8M37l8Rnj73KeGLz3p3muKqEMgk0Ba+m987sGDBgnDDDTeEJz/5yaH5rbxvfetbp+xU+M40wBRlhe8UyulqCN/prMe5UunnTPju9vQ256N5lfvmh362SaEDttsnXLDf27ot7uoEMgu03Xby+te/fvDblF/xilcM/nncccd5q8HM88pSXvjOwt5Z0dJDUWcwLjxSgdLPmfA90uMw5cUuuefG8L6fLN3kc4fu8LvhkwtP7L64CgQyCrS98v2pT30qXH311YPw3fzzqKOOEr4zzipbaeE7G30nhUsPRZ2guOjIBUo/Z8L3yI/ElBf8xO1fCeffeW1Ys/7Xg88fvtPvh7MXvC5NcVUIZBLwA5eZ4EsqK3yXNK3pey09FE2/Qyv6IFD6ORO+uz9F69Y/HE5c8cnwrQd+HPZ6/C7h5+vuCUc/+ZBw2j6Luy+uAoGMAn7gMiN+KaWF71ImFddn6aEobpdW5RYo/ZwN8xv4urI/aP4TwieP2LOryye/7vl3XhM++vNLw/7b7R0u3O/tg1tQdtx2XnjXXkcl70VBAikF2sL3kiVLBj9o+Z3vfGdwy4nfcJlyMj2qJXz3aBgjaKX0UDQCApdIIFD6ORO+uz0kt627Kxx/y5Kw6uHV4dxnvCk8b8ffGxRszs2b5y/qtrirE8gs0HbbSfNLdS644IKwePHicP3114dDDjkkfPrTnw6XX375Fl17t5PMg+yyvPDdpW76a5ceitKLqTgbAedsNmpTP2b57WvCmy9dGWp65fusn30hLF311XDkLs8JZzzt2NFhuRKBAgSmC99f+tKXBq96T/zz3HPPFb4LmOtIWxS+R8qZ/WJCUfYRjEUDztnoxlxb+L7x/h+GN/5gSXjMnG3CZfu/J8x/3M6jw3IlAgUITHfbycEHHzx4n++JD+/zXcBQR92i8D1q0bzXE4ry+o9LdedsdJOeHL4/dPjuYfvHPyZc95MHwmFPf+LoiiS80kk//Kfw1dU3h7ft+fLwht3/JGFlpQj0Q8APXPZjDr3uQvju9Xhm3JxQNGMyD5iFgHM2C7StPKQJ3++56hfhl2seDXO3nRP223Vu+Om9vw6feeVTw1OeuO3oCiW40hfu/kY47acXhYVP2CNc/MxTElRUgkD/BGLD93Oe85xwyimnuOe7fyPsviPhu3vjlBWEopTa41vLORvt7Jvg/S/f/FX41+/eu/HCz917XvjYS+ePtlDHV3MuOgZ2+SIEtha+m7B9+umnh912222LfTS3oWx++4kfuCxi3LNrUvienVtfH+WbX18nU1dfztno53nDyofCX152+yYXfuNBO4cTn13OPdPOxejPhSuWJzDdr5f/8Ic/HG688cYw+ZXvnXbaKVx44YWbbFb4Lm/20R0L39FURSz0za+IMRXfpHM2+hGe/bW7wmdvWh3Wb9j02h99yR7heftsN/qCHVzRuegA1SWLE4i97WS6jQnf0wkV/Hnhu+DhTdG6b351zbOvu3HOupnMvWsfDRfftHoQwptbUZqPXbfbdnD/9y7zHtNN0RFe1bkYIaZLFSvQFr7f9773Dd5mcOKjebvBM844Y8q9Ct/FHoHpGxe+pzcqaYVvfiVNq9xenbPuZ9cE8CaI/+hXvw7Pf9p24exFe3RfdMgKzsWQgB5ehcB07/PdvK/3a17zmnDLLbeEQw89NHif7yrGPrNNCN9besX+FrZHNjwatp3Tr1ejfPOb2fm3enYC43zOUj8//PutDwxC+CF7zQtvOHCnjQPz/DO7s+tRBLoWEL67Fq7g+sL31OH7sl8uD2+dvyi8bOeDtljwz7+4Oixd9Z+DX52822N3DMfu9kfhDbu/sBenYZxDUS8GMCZNjPM5a/ae4/nhxpVrwtpH1ocVj/+6558x+TqzzTIFprvt5IADDhhsbMGCBYPfcum2kzLnPFTXwvfU4fsTd1w5+MRzd9gvvHX+S8L+2+09+Pdv3L8inPCDT2zxoPN+5y3hkO0XDjWLUTx4nEPRKPxcI05gnM/ZxN5zPD94/ok7n1YRyCngBy5z6hdSu/bwPZsxPHv7Z4T/vv+Hmzz02N2eN3glfNld/xU+vvLy2Vw26WPessei8Ob5i5LWVGx8BCYH0PHZ9W92WsPzQ9cz8/zTtbDr91lA+O7zdHrSm/C95SBq+Obqm19PvsAqbUP4Lvv/nHd9LD3/dC3s+n0WaLvn+9RTTw3z5s3b2P5DDz0UzjrrrHD55Vu+qOfdTvo85SF7qzV8D8OS86+Vh+nbYwkQ6F4g5/ND32876V5fBQL9F4h95duvl+//LDvrUPjekjbXD1R1NmQXJkBgZAK5nx/6/APfI0N2IQIFC8SG7+m26JXv6YQK/rzwPXX4jrlfuo9v9VXwUdQ6gSIEUr/V4NZQPP8UcVw0OYYCn/vc58Lf/d3fDb1z4Xtowv5eQPju72x0RoAAAQIECJQlsHz58nDiiScO3bTwPTRhfy8gfPd3NjojQIAAAQIEyhJYtWpVeNnLXjZ008L30IT9vYDw3d/Z6IwAAQIECBAoT2Dp0qXhIx/5yKwbf+c73xmE71nz9f+Bwnf/Z6RDAgQIECBAoCyBK6+8Mnzta18LK1asGPyZ7mPhwoWh+fPc5z43LFq0SPieDqzkzwvfJU9P7wQIECBAgECNAl75rnGqv92T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HHoMQAACAASURBVO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nGNvHP/7xcP755w8+87rXvS781V/91cZVl1xySfibv/mbwb/vv//+4WMf+1h40pOe1MvhC9+9HIumCBAgQIAAgTEWEL43G34Trj//+c9vDNVNEN9nn33CkUceGb75zW+Gc845Z5PP3XnnneG9731vmDt3bu+OkfDdu5FoiAABAgQIEBhzAeF70gFYu3Zt+Nu//dtw8MEHD8J28/HjH/84XHTRReHtb3/7FgF78zDet7MkfPdtIvohQIAAAQIExl2gt+G7Cb2nnXZaeOlLXxrOPvvswZze//73D/45cdtH8++TQ/LJJ58c7rjjjrDHHnsMXqF++tOfPlh/7733DsLzd7/73cG/n3feeeHAAw/cYvZbC9/NrSWnn376FreXNK+KNx+Tb0vp04ESvvs0Db0QIECAAAECBELodfhuwvSLX/ziQbhtXmU+4YQTBgG8CdyTbw9pBtmE62Z9E6onf665HWTyq9nNdT7wgQ9sEs4nH4QmUC9fvnyTW0v+7d/+bZP1E71sHvL7dqCE775NRD8ECBAgQIDAuAv0Onw3r3w3f5pXsCdeCZ/498m3fDQhc/K92BOvdDdhfKeddhpcY+JxU726PfkQTHz+K1/5yuA/v+td7wpXXHHFxsdPXjtdkM99uITv3BNQnwABAgQIECCwqUAV4fv6668PN9xww8YffJwcvpvtTg7mk8P3AQccMHi1vLlVpfmY6naUtvu6pwvyuQ+b8J17AuoTIECAAAECBCoM36N85XvzA9LcwjI52E/+/OSQP9U95LkPm/CdewLqEyBAgAABAgQqDN/NlkZ1z3cTtn/6058O7jNvbnVpXhlvftiyCdebvwq++dsS9u1wCd99m4h+CBAgQIAAgXEXqOK2k+aX3EwE5WHe7aQ5DJvf8z35HVWaz0/+JTt+4HLcv3zsnwABAgQIECAwM4Hehu+ZbcPqqQS88u1cECBAgAABAgT6JSB892seI+1G+B4pp4sRIECAAAECBIYWEL6HJuzvBYTv/s5GZwQIECBAgMB4CgjfFc9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KYs3Llyg2piqmTVmDt2rVpC6pGgAABAgQIECDQKuCV74oPSPPK97777jun4i3aGgECBAgQIECgKAHhu6hxzaxZ4XtmXlYTIECAAAECBLoWEL67Fs54feE7I77SBAgQIECAAIEpBITvio+F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YVzD3AAABqxJREFU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v8fqx8FEwWqfo0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87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/>
          <p:cNvSpPr/>
          <p:nvPr/>
        </p:nvSpPr>
        <p:spPr>
          <a:xfrm>
            <a:off x="388823" y="472225"/>
            <a:ext cx="12932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문서 작업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8" name="그룹 7"/>
          <p:cNvGrpSpPr/>
          <p:nvPr/>
        </p:nvGrpSpPr>
        <p:grpSpPr>
          <a:xfrm rot="0"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/>
          <p:cNvSpPr/>
          <p:nvPr/>
        </p:nvSpPr>
        <p:spPr>
          <a:xfrm>
            <a:off x="1531822" y="510697"/>
            <a:ext cx="6836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en-US" altLang="ko-KR" sz="16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Slack</a:t>
            </a:r>
            <a:endParaRPr lang="en-US" altLang="ko-KR" sz="16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5" name="AutoShape 2" descr="data:image/png;base64,iVBORw0KGgoAAAANSUhEUgAAAt8AAAJYCAYAAAC6v4qkAAAgAElEQVR4Xu3dDbCdVXkv8BVEjUFAQBACggbTUoXbXlAo11qlilErIFZJsTg6oqCWolUZGa8fUIrFER2LTLS0tjLCpET8AgRpoXxYOwqNXkdBMeIHGpAASvhKIpDcebee9CQ5ec86Z+93rXet/TszGYSz9vs86/ess8/fnffsM2fNmjUbgg8CBAgQIECAAAECBDoXmCN8d26sAAECBAgQIECAAIGBgPDtIBAgQIAAAQIECBBIJCB8J4JWhgABAgQIECBAgIDw7QwQIECAAAECBAgQSCQgfCeCVoYAAQIECBAgQICA8O0MECBAgAABAgQIEEgkIHwnglaGAAECBAgQIECAgPDtDBAgQIAAAQIECBBIJCB8J4JWhgABAgQIECBAgIDwXfEZuP3228P8+fMr3qGtESBAgAABAgTKEhC+y5rXjLoVvmfEZTEBAgQIECBAoHMB4btz4nwFhO989ioTIECAAAECBKYSEL4rPhfCd8XDtTUCBAgQIECgSIFiwvfPf/7zcMEFF4S1a9cOoPfff//wqle9qkj0VE0L36mk1SFAgAABAgQIxAkUEb5vvvnmcMkll4Tjjjsu7LXXXoOdXXzxxeG+++4Lf/EXfxEe//jHx+12zFYJ32M2cNslQIAAAQIEei/Q+/C9bt26cOGFF4Y//MM/DM985jM3gk7+73fddVdo/jSvhDeB/FOf+lRYtGjRYH0T3L/+9a+Hww47LFxxxRVh7ty54bbbbhtc55hjjtl4zWbdsmXLBv997733HoT65qOp3bzavmrVqsH65mNi3Y477hiOP/74sMMOO/Ry0MJ3L8eiKQIECBAgQGCMBXofvpvbTSZe9d485DavfjcfTTC/7rrrBuG7CeHN+gMPPHDjf2/W7LvvvoPbVg499NDw/Oc/f5NXzpvHfPaznw2vfvWrw6677joI3E2tI444YuP/ngj2zTWOPPLIwSvwTc3mo7leHz+E7z5ORU8ECBAgQIDAOAsUHb6b8NsE5xe/+MWDYN2E4uaV7+ZPE9qb/37ppZduDMcTAbsJzhOviDevcDevjN96660bb2GZ+FwTuJuA3wT3JmA3150cvvt+cITvvk9IfwQIECBAgMC4CVQRvidCcnObSROim39+61vfGrzKfeWVV268HWXyK+ibh+9rrrlmk9k3t5S89rWvHbyKPvmWl8k/+Dlxe0pf7zkXvsfty9l+CRAgQIAAgb4L9D58x9zzPXFvdxOMm1enm1e8m1fFm1Dc/HsTzje/fWXz8D1xz/jkgW2t9sSaiVfe+/quK8J337/89EeAAAECBAiMm0Dvw3czkJh3O5kI180r1k0Ybl4Bv/baa8MLXvCCwSvhbeF78j3fzS0pE++kMvGK+sQr35tfwz3f4/blYr8ECBAgQIAAgeEEigjfzRane5/viVepJ+7P3jwot4Xv5hXyye92MvEuJs1/3/ydVprAPXGLittOhjt8Hk2AAAECBAgQGDeBYsL3uA1mFPt128koFF2DAAECBAgQIDA6AeF7dJa9u5Lw3buRaIgAAQIECBAYcwHhu+IDIHxXPFxbI0CAAAECBIoUEL6LHFtc08J3nJNVBAgQIECAAIFUAsJ3KukMdYTvDOhKEiBAgAABAgRaBITvio+H8F3xcG2NAAECBAgQKFJA+C5ybHFNC99xTlYRIECAAAECBFIJCN+ppNUhQIAAAQIECBAYewHhe+yPAAACBAgQIECAAIFUAsJ3Kml1CBAgQIAAAQIExl5A+B77IwCAAAECBAgQIEAglYDwnUpaHQIECBAgQIAAgbEXEL7H/ggAIECAAAECBAgQSCUgfKeSVocAAQIECBAgQGDsBYTvsT8CAAgQIECAAAECBFIJCN+ppNUhQIAAAQIECBAYe4E5t95664axVwBAgAABAgQIECBAIIHAnA0bNgjfCaBzlPjRj34U9t133zk5aqtJgACBrQmsWLHitOZzCxcuHPzTBwECBMZJQPiueNrCd8XDtTUCBQsI3wUPT+sECAwtIHwPTdjfCwjf/Z2NzgiMs4DwPc7Tt3cCBITvis+A8F3xcG2NQMECwnfBw9M6AQJDCwjfQxP29wLCd39nozMC4ywgfI/z9O2dAAHhu+IzIHxXPFxbI1CwgPBd8PC0ToDA0ALC99CE/b2A8N3f2eiMAAECBAgQGE8B4bviuQvfFQ/X1ggQIECAAIEiBYTvIscW17TwHedkFQECBAgQIEAglYDwnUo6Qx3hOwO6kgQITCnwqle96hPbbLPN95YtW3ZOs+DYY499yiOPPHJtCGG/3z7g7m222eZFF1100bcREiBAoGYB4bvi6QrfFQ/X1ggUJNAE7zlz5rx5zpw5b5sI34sXL/799evXL9l2221fuXTp0jsL2o5WCRAgMJSA8D0UX78fLHz3ez66I1C7wGtf+9rt1q5du2zDhg23NXud/Mr3Mcccs2jDhg0nz50795jPfOYzD9ZuYX8ECBCYEBC+Kz4LwnfFw7U1AoUJbH7byTHHHHPyhg0b/n7jN6NJr4oXtjXtEiBAYEYCwveMuMpaLHyXNS/dEqhZYPPw3fx7s9+LL774Lb+9BeWqOXPmHLds2bIra3awNwIECAjfFZ8B4bvi4doagcIENg/fm7c/OYwXtjXtEiBAYEYCwveMuMpaLHyXNS/dEqhZICZ8T74nvGYLeyNAYLwFhO+K5y98VzxcWyNQmMDk8D3xg5hz5sw5p7nN5Le3nVy0zTbbLPZWg4UNVrsECMxYQPieMVk5DxC+y5mVTgnULjDd+3zPmTPnJe73rv0U2B8BAo2A8F3xORC+Kx6urREgQIAAAQJFCgjfRY4trmnhO87JKgIECBAgQIBAKgHhO5V0hjrCdwZ0JQkQIECAAAECLQLCd8XHQ/iueLi2RoAAAQIECBQpIHwXOba4poXvOCerCBAgQIAAAQKpBITvVNIZ6gjfGdCVJECAAAECBAi0CAjfFR8P4bvi4doaAQIECBAgUKSA8F3k2OKaFr7jnKwiQIAAAQIECKQSEL5TSWeoI3xnQFeSAAECBAgQINAiIHxXfDyE74qHa2sECBAgQIBAkQLCd5Fji2ta+I5zsooAAQIECBAgkEpA+E4lnaGO8J0BXUkCBAgQIECAQIuA8F3x8WjC94IFCyreoa0RIECAAAECBMoSEL7LmteMuhW+Z8RlMQECBAgQIECgcwHhu3PifAWE73z2KhMgQIAAAQIEphIQvis+F8J3xcO1NQIECBAgQKBIAeG7yLHFNS18xzlZRYAAAQIECBBIJSB8p5LOUEf4zoCuJAECBAgQIECgRUD4rvh45AzfDz/8cHjsYx/bmW7X1++s8d9euOv+S79+1/6lX998S5+g/ocRcP7b9fj030f4HuYZoOePzRG+zzrrrHDuueeGlStXhj333DOcdNJJ4dRTTx2ZVNfXH1mjW7lQ1/2Xfv2u/Uu/vvmWPkH9DyPg/Lfr8SnHR/ge5pmg549NHb6vvvrq8KIXvWgLlauuuiq88IUvHFqr6+sP3eA0F+i6/9Kv37V/6dc339InqP9hBJz/dj0+ZfkI38M8G/T8sb/9DZc971J7BAgQIECAAIH6BM4888zwnve8Z4uNCd/1zXrjjoTviodrawQIECBAgECvBYTvXo+nm+bcdtKN62yvWvpfC3bd/2xdx+VxXft3ff1xmZN9diPQ9fns+vrdqPzPVbvuv+vrj5uPV767nnjG66cO381WU/zAx4f+/uxw7y/uCU/afZfw7re9a6Q/0Nn1uJL4fPSccO9dd4Qn7bpHePc7Th6pT9P/Bz/4wXD//feH7bfffvDXaaP8gdqu/Uu/flfn58aVa8LaR9aHry39eDj9zDPC2gceCnOfOC984P++z3xLPzQV9Z/i/Hf5hgFdj6Irn4m+m+t/qMPvLzX4xJ4f4bvraWe8fo7wPbHdUb/V0a/WPBr+87YHwxG/u0P45O1XhiU/uyK89akvDW+evyij8OxLj9znkQfCdatvDq/Y5eBw3n//Mpx3w53hhIOfEk549s6zb3Irjzz99NPDaaedNvjzgQ98YOTXd8HpBUZ1fv791gfCxTetDofsNS+84cCdBoVf/q7Xhi9/5ILwp+88Llx29memb8YKAokFujz/zVZGdf1ULJO/P3bdf9ffX1KYjXq+s/EXvlNMOlONnOF7FFv+2eqHB4H7qz99MDSvzD3tSY8Ln1289yB8f+KOK8Nb9lhUbPgehc9t6+4O16++KVx/783hG/evCE+f+5TwxWe9exC+/3H5L8ObDtpZ+B4FdIXX+OxNqweh+0e/+nV4/tO2C2cv2mPjLoXvCgduS5sItJ3/Uqi29v2x6/67/v7Sdf+jun6b//Lly8NBBx3UWkr4HtUkenidUsN388XdhO7v3bVuE9X9d5sb/uXovcY+fDf/56N5lfvmh362ic8B2+0TLtjvbcJ3D78W+9DSvWsfHQTuJnj8cs2jg5Z23W7b8JlXPjXsMu8xwncfhqSHzgRiz39nDYzowtN9fxxRma1eZtzDd4z/iSeeGP7hH/5B+O76MPb1+qWG78bzsh/cH06/5s5NaJu/Gj/3T+ePffhuUC6558bwvp8s3cTn0B1+N3xy4YnCd1+/IDP2dfbX7hqE7vUbNm3ioy/ZIzxvn+02+Y9e+c44KKU7EZjJ+e+kgRFftO3744hLbXG5cQ/f0+WTa665Jpxyyinhwx/+cDjssMO2Og6vfHd9UjNev+Tw3bA1X+Sf+fa9gx8Eaz5euOCJ4azDdxe+f3umPnH7V8L5d14b1qz/9eC/HL7T74ezF7xO+M74NdfH0vetWx/+cfk94V+/s3qT9t540M7hxCl+JkD47uMU9TRbgZme/9nWSf24rX1/7LoP4fs3wlvzP/bYY8OKFSvCwoULw9Klm75ANnk2wnfXJzXj9UsO3+se3RD+8rKV4du/WBv23OGxYeV9D4cj99shvO/5uwnfIYR16x8OJ674ZPjWAz8Oez1+l/DzdfeEo598SDhtn8XCd8avuT6VvuXudeHSW+4Ll95yf3jo4d/8H9iJj+fuPS987KXzp2xX+O7TFPUyW4HZnv/Z1kv5uLbvj133IXyHsDX/P7jvG6F5Q4KJj+YNCY444ogpRyJ8d31SM16/5PB9wbfvDX//9bvDM3edG85/5V6DW1B2mPuY8NeHPln4DiGcf+c14aM/vzTsv93e4cL93j64BWXHbeeFd+11VLLwnfFob1H6BS94QWj+uq8PHxPfnPrQy0QPf7D7E8LRv7dD+O/b1wx+nqK5z/spT9y2NXz3qf8+zbdPLn3spfTz30fTzXtq+/7Ydf/Cdwhb87/6zNeHX/ziFxtHsPvuu4fLLrtM+O76UPbt+qWG7+aniN986cqw6sFHBq/ONa/SNR/NF33z1nnj/m4nt627Kxx/y5Kw6uHV4dxnvCk8b8ffG/g0Ls1bL3b95DjxVoN9Ou99Cmd9Ch+H7/vE8Of7Pyn8r93nDsbV3PN93U8eCIc9/YlbHd/EK9/m2yeBcnop/fz3XXq6749d99/195eu+x/2+lvzf+OZ/xj+3xe2/CHLd7zjHeE1r3nNFmW98j3sJHr8+FLDd/PDMRd9d3X409/ZPpx22FO2EB738H3Wz74Qlq76ajhyl+eEM5527BY+4/TkeO211w5+qKWP4burt3rs+imnT19ffZxv1/6lX3+cnn9yzGq6749d9zTu892a/x//8R+Hhx56aAv+efPmheuvv1747vpg9un6JYbv5q/F33LpyvCYbeaEL/z5PmGP7bf8q/E+hYPU877x/h+GN/5gSXjMnG3CZfu/J8x/3Ja/RGecnhz7GM5K9+/T11cf55v6a760eqWf/z57x3x/7Lr/cZ7v5v5r7rotNDmr+XPeeedtlf6EE04ICxYs2PinWeiV765Pasbrlxi+//qKOwb3pJ50yC7hdX/wm9+4t/lHn8JB6vGe9MN/Cl9dfXN4254vD2/Y/U+mLD9OT46Tw9nFF18cdtppp/ClL30pHH300alHs7Fe6f59+vrq43yzHaxCCpd+/vvMHPP9sev+x3m+k/2/968fClddddWMuV/0oheFs846S/iesVxBDygtfF/y/fvCGdetCs/Y+XFh6av33qp0n8JByuPwhbu/EU776UVh4RP2CBc/85Stlh6nJ8cmnC1evDisWrUqNH+91/xWse9///uh+Q1jT33qU1OOR/juQLuP8+1gm1Vdcpyef1IOLvb7Y9c9jet8J/vvs3zJrIL3xGyaAO6V765Pasbrlxa+Y7+oxzV8x+471jHj0Rxp6TvvvDN88IMfDOecc87G677sZS8LX/7yl0daJ/ZipfvHnrNYj2HX9W2+w+6n9seXfv77Op++uPalj9Rzmtj30bvfFz5/xglDlxe+hybs7wWE7/7OZjadxYaicXxybP767/DDD9+E9f3vf/8m77k6G/PZPKZ0/9hzNhub2T6mT/Od7R7G5XGln/++zqkvrn3pI/WcJvb9R49+J3z1n88curzwPTRhfy8gfPd3NrPpLDYUjeOT48knnxyWLFkSHn300U1oL7300vDyl798Ntyzfkzp/rHnbNZAs3hgn+Y7i/bH6iGln/++Dqsvrn3pI/WcJva9322Xhu9deeHQ5YXvoQn7ewHhu7+zmU1nsaFoXJ8c77777kEAb/40tyo0H/Pnzx/c/938soNUH6X7x56zVJ4Tdfoy39T7Lq1e6ee/r959ce1LH6nnJHynFi+4nvBd8PCmaD02FI3rk+NksokQftNNN4WjjjoqfPGLX0x2GEr3jz1nyUCnKJRzvjn3XULt0s9/X4374tqXPlLPSfhOLV5wvbbw/cj6DWHbbeb0anexX9QlhIMuYGP3HevYRY/TXbPprfktpdN9jOp8Llu2bPBKePPT5e9973s3lh3V9afaR5/9p3NvPh97zmKutbU1o/LPMd9h9t2Xx47Kv8bzn2JGs/Hvy/PKMH2kfv4f5SynC9/ND/mfeuqpg3fdmvhofulO87aCl19++RatuO1klNPp2bWmCt+f/tavwrKbVoe7Hnwk7LrdtuGYZ+0YXv+/p34/7dTbif2iThEOUu89pl7svmMdY2qOek3T2xUr7g8nPnvn8JKF229x+a7O53/8x3+EBx98MNyz1x91ev6b/ps/Dz68Pmz32G0GX1t9+fqKnWXsOYu93uR1pc93Nnvu02O68p/YYw3nv8t5DePfl+f1YfrI9fw/iplOF743r9GE8T/7sz8Lxx9//JTlhe9RTKWn19g8fN+4ck1462Urt+h2ycv3DM/Z8wnZdxH7Rd1lOMiO0NJA7L5jHXPsdaK3pvb/eeq8wavgz9pt7qCVrs9n6ddPNa/YczbTfvjPVGy06/mP1nOmVxvWvy/P68P0kfP5f6bz2nz9bML3SSedFM4991yvfA+LX9rjm/C9+N/Xl9Z2eNNBO7femtBVOOg7VOy+Jz/B9W1PB+3xhLD8jjWbtLV4/x3DCc/eJXzu5tVhyQ339K1l/RAgQKA3AtN9f+y60WG+v9Tw/L+1dzuZ6raTJoMdc8wxXvnu+lD27frCd98mMlw/wvdwfh5NgACB0gWE77wTjH2rQbed5J1T1uql3XYSixUbQmOvV8q6Gvad868dh/1r3+nOSdfXn67+qD7f1Tnr2qfr64/KN9d1uvbp+vq53EZVl08IOZ//RzXH8847LzR/pvtowrfbTqZTqvTzpf3AZewYugoHsfVzrath37l/4GaYH3iKmXvX14/pYdg1XZ6zrn38wF/79FP49/UH+of9uhjF47v2H0WPXV4j9/P/KPa2tfDttpNR6FZyjdLeajCWvctwENtDjnU17LsvbzU1m7f6msnMu77+THqZ6doU56xLn2F+IGymVqWuH7X/rx55IFy3+ubwil0OHpCM+vqlOm+t73H16cvz/zDnKfaV7+lqeLeT6YQK/nxpv2QnljpFOIjtJeW6cd13SmO10rzPd5fOwneXuv9z7dvW3R2uX31TuP7em8M37l8Rnj73KeGLz3p3muKqEMgk0Ba+m987sGDBgnDDDTeEJz/5yaH5rbxvfetbp+xU+M40wBRlhe8UyulqCN/prMe5UunnTPju9vQ256N5lfvmh362SaEDttsnXLDf27ot7uoEMgu03Xby+te/fvDblF/xilcM/nncccd5q8HM88pSXvjOwt5Z0dJDUWcwLjxSgdLPmfA90uMw5cUuuefG8L6fLN3kc4fu8LvhkwtP7L64CgQyCrS98v2pT30qXH311YPw3fzzqKOOEr4zzipbaeE7G30nhUsPRZ2guOjIBUo/Z8L3yI/ElBf8xO1fCeffeW1Ys/7Xg88fvtPvh7MXvC5NcVUIZBLwA5eZ4EsqK3yXNK3pey09FE2/Qyv6IFD6ORO+uz9F69Y/HE5c8cnwrQd+HPZ6/C7h5+vuCUc/+ZBw2j6Luy+uAoGMAn7gMiN+KaWF71ImFddn6aEobpdW5RYo/ZwN8xv4urI/aP4TwieP2LOryye/7vl3XhM++vNLw/7b7R0u3O/tg1tQdtx2XnjXXkcl70VBAikF2sL3kiVLBj9o+Z3vfGdwy4nfcJlyMj2qJXz3aBgjaKX0UDQCApdIIFD6ORO+uz0kt627Kxx/y5Kw6uHV4dxnvCk8b8ffGxRszs2b5y/qtrirE8gs0HbbSfNLdS644IKwePHicP3114dDDjkkfPrTnw6XX375Fl17t5PMg+yyvPDdpW76a5ceitKLqTgbAedsNmpTP2b57WvCmy9dGWp65fusn30hLF311XDkLs8JZzzt2NFhuRKBAgSmC99f+tKXBq96T/zz3HPPFb4LmOtIWxS+R8qZ/WJCUfYRjEUDztnoxlxb+L7x/h+GN/5gSXjMnG3CZfu/J8x/3M6jw3IlAgUITHfbycEHHzx4n++JD+/zXcBQR92i8D1q0bzXE4ry+o9LdedsdJOeHL4/dPjuYfvHPyZc95MHwmFPf+LoiiS80kk//Kfw1dU3h7ft+fLwht3/JGFlpQj0Q8APXPZjDr3uQvju9Xhm3JxQNGMyD5iFgHM2C7StPKQJ3++56hfhl2seDXO3nRP223Vu+Om9vw6feeVTw1OeuO3oCiW40hfu/kY47acXhYVP2CNc/MxTElRUgkD/BGLD93Oe85xwyimnuOe7fyPsviPhu3vjlBWEopTa41vLORvt7Jvg/S/f/FX41+/eu/HCz917XvjYS+ePtlDHV3MuOgZ2+SIEtha+m7B9+umnh912222LfTS3oWx++4kfuCxi3LNrUvienVtfH+WbX18nU1dfztno53nDyofCX152+yYXfuNBO4cTn13OPdPOxejPhSuWJzDdr5f/8Ic/HG688cYw+ZXvnXbaKVx44YWbbFb4Lm/20R0L39FURSz0za+IMRXfpHM2+hGe/bW7wmdvWh3Wb9j02h99yR7heftsN/qCHVzRuegA1SWLE4i97WS6jQnf0wkV/Hnhu+DhTdG6b351zbOvu3HOupnMvWsfDRfftHoQwptbUZqPXbfbdnD/9y7zHtNN0RFe1bkYIaZLFSvQFr7f9773Dd5mcOKjebvBM844Y8q9Ct/FHoHpGxe+pzcqaYVvfiVNq9xenbPuZ9cE8CaI/+hXvw7Pf9p24exFe3RfdMgKzsWQgB5ehcB07/PdvK/3a17zmnDLLbeEQw89NHif7yrGPrNNCN9besX+FrZHNjwatp3Tr1ejfPOb2fm3enYC43zOUj8//PutDwxC+CF7zQtvOHCnjQPz/DO7s+tRBLoWEL67Fq7g+sL31OH7sl8uD2+dvyi8bOeDtljwz7+4Oixd9Z+DX52822N3DMfu9kfhDbu/sBenYZxDUS8GMCZNjPM5a/ae4/nhxpVrwtpH1ocVj/+6558x+TqzzTIFprvt5IADDhhsbMGCBYPfcum2kzLnPFTXwvfU4fsTd1w5+MRzd9gvvHX+S8L+2+09+Pdv3L8inPCDT2zxoPN+5y3hkO0XDjWLUTx4nEPRKPxcI05gnM/ZxN5zPD94/ok7n1YRyCngBy5z6hdSu/bwPZsxPHv7Z4T/vv+Hmzz02N2eN3glfNld/xU+vvLy2Vw26WPessei8Ob5i5LWVGx8BCYH0PHZ9W92WsPzQ9cz8/zTtbDr91lA+O7zdHrSm/C95SBq+Obqm19PvsAqbUP4Lvv/nHd9LD3/dC3s+n0WaLvn+9RTTw3z5s3b2P5DDz0UzjrrrHD55Vu+qOfdTvo85SF7qzV8D8OS86+Vh+nbYwkQ6F4g5/ND32876V5fBQL9F4h95duvl+//LDvrUPjekjbXD1R1NmQXJkBgZAK5nx/6/APfI0N2IQIFC8SG7+m26JXv6YQK/rzwPXX4jrlfuo9v9VXwUdQ6gSIEUr/V4NZQPP8UcVw0OYYCn/vc58Lf/d3fDb1z4Xtowv5eQPju72x0RoAAAQIECJQlsHz58nDiiScO3bTwPTRhfy8gfPd3NjojQIAAAQIEyhJYtWpVeNnLXjZ008L30IT9vYDw3d/Z6IwAAQIECBAoT2Dp0qXhIx/5yKwbf+c73xmE71nz9f+Bwnf/Z6RDAgQIECBAoCyBK6+8Mnzta18LK1asGPyZ7mPhwoWh+fPc5z43LFq0SPieDqzkzwvfJU9P7wQIECBAgECNAl75rnGqv92T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HHoMQAACAASURBVO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nGNvHP/7xcP755w8+87rXvS781V/91cZVl1xySfibv/mbwb/vv//+4WMf+1h40pOe1MvhC9+9HIumCBAgQIAAgTEWEL43G34Trj//+c9vDNVNEN9nn33CkUceGb75zW+Gc845Z5PP3XnnneG9731vmDt3bu+OkfDdu5FoiAABAgQIEBhzAeF70gFYu3Zt+Nu//dtw8MEHD8J28/HjH/84XHTRReHtb3/7FgF78zDet7MkfPdtIvohQIAAAQIExl2gt+G7Cb2nnXZaeOlLXxrOPvvswZze//73D/45cdtH8++TQ/LJJ58c7rjjjrDHHnsMXqF++tOfPlh/7733DsLzd7/73cG/n3feeeHAAw/cYvZbC9/NrSWnn376FreXNK+KNx+Tb0vp04ESvvs0Db0QIECAAAECBELodfhuwvSLX/ziQbhtXmU+4YQTBgG8CdyTbw9pBtmE62Z9E6onf665HWTyq9nNdT7wgQ9sEs4nH4QmUC9fvnyTW0v+7d/+bZP1E71sHvL7dqCE775NRD8ECBAgQIDAuAv0Onw3r3w3f5pXsCdeCZ/498m3fDQhc/K92BOvdDdhfKeddhpcY+JxU726PfkQTHz+K1/5yuA/v+td7wpXXHHFxsdPXjtdkM99uITv3BNQnwABAgQIECCwqUAV4fv6668PN9xww8YffJwcvpvtTg7mk8P3AQccMHi1vLlVpfmY6naUtvu6pwvyuQ+b8J17AuoTIECAAAECBCoM36N85XvzA9LcwjI52E/+/OSQP9U95LkPm/CdewLqEyBAgAABAgQqDN/NlkZ1z3cTtn/6058O7jNvbnVpXhlvftiyCdebvwq++dsS9u1wCd99m4h+CBAgQIAAgXEXqOK2k+aX3EwE5WHe7aQ5DJvf8z35HVWaz0/+JTt+4HLcv3zsnwABAgQIECAwM4Hehu+ZbcPqqQS88u1cECBAgAABAgT6JSB892seI+1G+B4pp4sRIECAAAECBIYWEL6HJuzvBYTv/s5GZwQIECBAgMB4CgjfFc9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KYs3Llyg2piqmTVmDt2rVpC6pGgAABAgQIECDQKuCV74oPSPPK97777jun4i3aGgECBAgQIECgKAHhu6hxzaxZ4XtmXlYTIECAAAECBLoWEL67Fs54feE7I77SBAgQIECAAIEpBITvio+F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YVzD3AAABqxJREFU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v8fqx8FEwWqfo0AAAAASUVORK5CYII="/>
          <p:cNvSpPr>
            <a:spLocks noChangeAspect="1" noChangeArrowheads="1"/>
          </p:cNvSpPr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90044" y="920615"/>
            <a:ext cx="2585583" cy="328138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749646" y="1006134"/>
            <a:ext cx="3121355" cy="33471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개발 환경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7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2067260" y="1067969"/>
            <a:ext cx="105157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FRONT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6252546" y="1067969"/>
            <a:ext cx="85517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BACK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187" y="1610826"/>
            <a:ext cx="2446884" cy="13567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74" y="3455720"/>
            <a:ext cx="1225925" cy="10199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158" y="3395955"/>
            <a:ext cx="971013" cy="9710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173" y="3155699"/>
            <a:ext cx="1778911" cy="95921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" t="3081" r="6351" b="6443"/>
          <a:stretch/>
        </p:blipFill>
        <p:spPr>
          <a:xfrm>
            <a:off x="7024151" y="1733069"/>
            <a:ext cx="1700938" cy="106193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3" r="20591"/>
          <a:stretch/>
        </p:blipFill>
        <p:spPr>
          <a:xfrm>
            <a:off x="6305469" y="3140855"/>
            <a:ext cx="1324977" cy="92275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9" r="11345" b="16579"/>
          <a:stretch/>
        </p:blipFill>
        <p:spPr>
          <a:xfrm>
            <a:off x="5611088" y="1809786"/>
            <a:ext cx="1177791" cy="90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4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개발 환경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7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646173" y="1122729"/>
            <a:ext cx="188192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DB &amp; SERVER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6112787" y="1234225"/>
            <a:ext cx="134645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TOOL KIT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1" r="14080"/>
          <a:stretch/>
        </p:blipFill>
        <p:spPr>
          <a:xfrm>
            <a:off x="859905" y="2044871"/>
            <a:ext cx="1433843" cy="99952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0" y="3214631"/>
            <a:ext cx="1968645" cy="101262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011" y="2472462"/>
            <a:ext cx="1802067" cy="114386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329" y="2153305"/>
            <a:ext cx="983436" cy="97906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2" r="23623"/>
          <a:stretch/>
        </p:blipFill>
        <p:spPr>
          <a:xfrm>
            <a:off x="7667209" y="2058151"/>
            <a:ext cx="1043256" cy="117547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655" y="3527805"/>
            <a:ext cx="1539294" cy="58825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240" y="2213725"/>
            <a:ext cx="918645" cy="91864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287" y="3392162"/>
            <a:ext cx="19050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6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개발 환경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7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2067260" y="1067969"/>
            <a:ext cx="58060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6034106" y="1052809"/>
            <a:ext cx="169027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Cooperation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15" y="1813540"/>
            <a:ext cx="1764123" cy="50740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437" y="2669173"/>
            <a:ext cx="1819580" cy="60340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727" y="1791313"/>
            <a:ext cx="1452236" cy="67665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76" t="22812" r="31446" b="21385"/>
          <a:stretch/>
        </p:blipFill>
        <p:spPr>
          <a:xfrm>
            <a:off x="1906791" y="3653671"/>
            <a:ext cx="1080655" cy="84512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3548977"/>
            <a:ext cx="1205160" cy="105451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090" y="3318888"/>
            <a:ext cx="1142178" cy="115931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7" y="2599655"/>
            <a:ext cx="1250162" cy="78632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661" y="2163604"/>
            <a:ext cx="1428750" cy="46672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672" y="3135718"/>
            <a:ext cx="1229870" cy="122987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710" y="1502340"/>
            <a:ext cx="1254598" cy="125459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298" y="2992815"/>
            <a:ext cx="1545189" cy="703951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846717" y="1699405"/>
            <a:ext cx="1646551" cy="874372"/>
          </a:xfrm>
          <a:prstGeom prst="round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14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44783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시스템 구성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3" y="90055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9" name="Picture 2" descr="ì»´í¨í° ì¬ì©ì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71" y="1983088"/>
            <a:ext cx="919476" cy="62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1737649" y="2125248"/>
            <a:ext cx="6049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Request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2500783" y="1594043"/>
            <a:ext cx="919476" cy="1423025"/>
            <a:chOff x="3283737" y="1036572"/>
            <a:chExt cx="1350609" cy="2357452"/>
          </a:xfrm>
        </p:grpSpPr>
        <p:pic>
          <p:nvPicPr>
            <p:cNvPr id="38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0313" y="1036572"/>
              <a:ext cx="1098028" cy="554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3737" y="1639221"/>
              <a:ext cx="1350609" cy="133291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607737" y="3011617"/>
              <a:ext cx="763173" cy="38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Server</a:t>
              </a:r>
            </a:p>
          </p:txBody>
        </p:sp>
      </p:grpSp>
      <p:sp>
        <p:nvSpPr>
          <p:cNvPr id="45" name="오른쪽 화살표 44"/>
          <p:cNvSpPr/>
          <p:nvPr/>
        </p:nvSpPr>
        <p:spPr>
          <a:xfrm>
            <a:off x="1663167" y="1997794"/>
            <a:ext cx="798461" cy="195995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15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44783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100" b="1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시스템 구성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3" y="90055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9" name="Picture 2" descr="ì»´í¨í° ì¬ì©ì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71" y="1983088"/>
            <a:ext cx="919476" cy="62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1737649" y="2125248"/>
            <a:ext cx="6049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Request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2500783" y="1594043"/>
            <a:ext cx="919476" cy="1423025"/>
            <a:chOff x="3283737" y="1036572"/>
            <a:chExt cx="1350609" cy="2357452"/>
          </a:xfrm>
        </p:grpSpPr>
        <p:pic>
          <p:nvPicPr>
            <p:cNvPr id="38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0313" y="1036572"/>
              <a:ext cx="1098028" cy="554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3737" y="1639221"/>
              <a:ext cx="1350609" cy="133291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607737" y="3011617"/>
              <a:ext cx="763173" cy="38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Server</a:t>
              </a:r>
            </a:p>
          </p:txBody>
        </p:sp>
      </p:grpSp>
      <p:sp>
        <p:nvSpPr>
          <p:cNvPr id="45" name="오른쪽 화살표 44"/>
          <p:cNvSpPr/>
          <p:nvPr/>
        </p:nvSpPr>
        <p:spPr>
          <a:xfrm>
            <a:off x="1663167" y="1997794"/>
            <a:ext cx="798461" cy="195995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4294842" y="1478282"/>
            <a:ext cx="1658631" cy="1349322"/>
            <a:chOff x="6613243" y="818679"/>
            <a:chExt cx="2650830" cy="3165513"/>
          </a:xfrm>
        </p:grpSpPr>
        <p:sp>
          <p:nvSpPr>
            <p:cNvPr id="17" name="직사각형 16"/>
            <p:cNvSpPr/>
            <p:nvPr/>
          </p:nvSpPr>
          <p:spPr>
            <a:xfrm>
              <a:off x="6613243" y="1331933"/>
              <a:ext cx="2650830" cy="2652259"/>
            </a:xfrm>
            <a:prstGeom prst="rect">
              <a:avLst/>
            </a:prstGeom>
            <a:solidFill>
              <a:schemeClr val="bg1"/>
            </a:solidFill>
            <a:ln w="3175" cmpd="sng">
              <a:solidFill>
                <a:srgbClr val="222B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순서도: 수행의 시작/종료 17"/>
            <p:cNvSpPr/>
            <p:nvPr/>
          </p:nvSpPr>
          <p:spPr>
            <a:xfrm>
              <a:off x="6759623" y="1587970"/>
              <a:ext cx="2339747" cy="408623"/>
            </a:xfrm>
            <a:prstGeom prst="flowChartTerminator">
              <a:avLst/>
            </a:prstGeom>
            <a:solidFill>
              <a:srgbClr val="222B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Thread</a:t>
              </a:r>
            </a:p>
          </p:txBody>
        </p:sp>
        <p:sp>
          <p:nvSpPr>
            <p:cNvPr id="19" name="순서도: 수행의 시작/종료 18"/>
            <p:cNvSpPr/>
            <p:nvPr/>
          </p:nvSpPr>
          <p:spPr>
            <a:xfrm>
              <a:off x="6759624" y="2438076"/>
              <a:ext cx="2339747" cy="408623"/>
            </a:xfrm>
            <a:prstGeom prst="flowChartTerminator">
              <a:avLst/>
            </a:prstGeom>
            <a:solidFill>
              <a:srgbClr val="222B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Thread</a:t>
              </a:r>
            </a:p>
          </p:txBody>
        </p:sp>
        <p:sp>
          <p:nvSpPr>
            <p:cNvPr id="20" name="순서도: 수행의 시작/종료 19"/>
            <p:cNvSpPr/>
            <p:nvPr/>
          </p:nvSpPr>
          <p:spPr>
            <a:xfrm>
              <a:off x="6759623" y="3301197"/>
              <a:ext cx="2339747" cy="408623"/>
            </a:xfrm>
            <a:prstGeom prst="flowChartTerminator">
              <a:avLst/>
            </a:prstGeom>
            <a:solidFill>
              <a:srgbClr val="222B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Thread</a:t>
              </a:r>
            </a:p>
          </p:txBody>
        </p:sp>
        <p:pic>
          <p:nvPicPr>
            <p:cNvPr id="21" name="Picture 10" descr="JDK 11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5081" y="818679"/>
              <a:ext cx="1627153" cy="460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오른쪽 화살표 21"/>
          <p:cNvSpPr/>
          <p:nvPr/>
        </p:nvSpPr>
        <p:spPr>
          <a:xfrm>
            <a:off x="3439000" y="1994427"/>
            <a:ext cx="798461" cy="195995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 rot="5400000">
            <a:off x="5087451" y="2969451"/>
            <a:ext cx="408896" cy="226571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 rot="16200000">
            <a:off x="4806424" y="2956751"/>
            <a:ext cx="408896" cy="226571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4471216" y="3360988"/>
            <a:ext cx="1343611" cy="943857"/>
            <a:chOff x="6181636" y="4523506"/>
            <a:chExt cx="1973616" cy="2008463"/>
          </a:xfrm>
        </p:grpSpPr>
        <p:pic>
          <p:nvPicPr>
            <p:cNvPr id="26" name="Picture 12" descr="mariadb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636" y="4523506"/>
              <a:ext cx="1973616" cy="1360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6839137" y="6040774"/>
              <a:ext cx="763175" cy="491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DBMS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44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44783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100" b="1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시스템 구성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3" y="90055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9" name="Picture 2" descr="ì»´í¨í° ì¬ì©ì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71" y="1983088"/>
            <a:ext cx="919476" cy="62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1737649" y="2125248"/>
            <a:ext cx="6049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Request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2500783" y="1594043"/>
            <a:ext cx="919476" cy="1423025"/>
            <a:chOff x="3283737" y="1036572"/>
            <a:chExt cx="1350609" cy="2357452"/>
          </a:xfrm>
        </p:grpSpPr>
        <p:pic>
          <p:nvPicPr>
            <p:cNvPr id="38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0313" y="1036572"/>
              <a:ext cx="1098028" cy="554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3737" y="1639221"/>
              <a:ext cx="1350609" cy="133291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607737" y="3011617"/>
              <a:ext cx="763173" cy="38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Server</a:t>
              </a:r>
            </a:p>
          </p:txBody>
        </p:sp>
      </p:grpSp>
      <p:sp>
        <p:nvSpPr>
          <p:cNvPr id="45" name="오른쪽 화살표 44"/>
          <p:cNvSpPr/>
          <p:nvPr/>
        </p:nvSpPr>
        <p:spPr>
          <a:xfrm>
            <a:off x="1663167" y="1997794"/>
            <a:ext cx="798461" cy="195995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4294842" y="1478282"/>
            <a:ext cx="1658631" cy="1349322"/>
            <a:chOff x="6613243" y="818679"/>
            <a:chExt cx="2650830" cy="3165513"/>
          </a:xfrm>
        </p:grpSpPr>
        <p:sp>
          <p:nvSpPr>
            <p:cNvPr id="17" name="직사각형 16"/>
            <p:cNvSpPr/>
            <p:nvPr/>
          </p:nvSpPr>
          <p:spPr>
            <a:xfrm>
              <a:off x="6613243" y="1331933"/>
              <a:ext cx="2650830" cy="2652259"/>
            </a:xfrm>
            <a:prstGeom prst="rect">
              <a:avLst/>
            </a:prstGeom>
            <a:solidFill>
              <a:schemeClr val="bg1"/>
            </a:solidFill>
            <a:ln w="3175" cmpd="sng">
              <a:solidFill>
                <a:srgbClr val="222B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순서도: 수행의 시작/종료 17"/>
            <p:cNvSpPr/>
            <p:nvPr/>
          </p:nvSpPr>
          <p:spPr>
            <a:xfrm>
              <a:off x="6759623" y="1587970"/>
              <a:ext cx="2339747" cy="408623"/>
            </a:xfrm>
            <a:prstGeom prst="flowChartTerminator">
              <a:avLst/>
            </a:prstGeom>
            <a:solidFill>
              <a:srgbClr val="222B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Thread</a:t>
              </a:r>
            </a:p>
          </p:txBody>
        </p:sp>
        <p:sp>
          <p:nvSpPr>
            <p:cNvPr id="19" name="순서도: 수행의 시작/종료 18"/>
            <p:cNvSpPr/>
            <p:nvPr/>
          </p:nvSpPr>
          <p:spPr>
            <a:xfrm>
              <a:off x="6759624" y="2438076"/>
              <a:ext cx="2339747" cy="408623"/>
            </a:xfrm>
            <a:prstGeom prst="flowChartTerminator">
              <a:avLst/>
            </a:prstGeom>
            <a:solidFill>
              <a:srgbClr val="222B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Thread</a:t>
              </a:r>
            </a:p>
          </p:txBody>
        </p:sp>
        <p:sp>
          <p:nvSpPr>
            <p:cNvPr id="20" name="순서도: 수행의 시작/종료 19"/>
            <p:cNvSpPr/>
            <p:nvPr/>
          </p:nvSpPr>
          <p:spPr>
            <a:xfrm>
              <a:off x="6759623" y="3301197"/>
              <a:ext cx="2339747" cy="408623"/>
            </a:xfrm>
            <a:prstGeom prst="flowChartTerminator">
              <a:avLst/>
            </a:prstGeom>
            <a:solidFill>
              <a:srgbClr val="222B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Thread</a:t>
              </a:r>
            </a:p>
          </p:txBody>
        </p:sp>
        <p:pic>
          <p:nvPicPr>
            <p:cNvPr id="21" name="Picture 10" descr="JDK 11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5081" y="818679"/>
              <a:ext cx="1627153" cy="460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오른쪽 화살표 21"/>
          <p:cNvSpPr/>
          <p:nvPr/>
        </p:nvSpPr>
        <p:spPr>
          <a:xfrm>
            <a:off x="3439000" y="1994427"/>
            <a:ext cx="798461" cy="195995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 rot="5400000">
            <a:off x="5087451" y="2969451"/>
            <a:ext cx="408896" cy="226571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 rot="16200000">
            <a:off x="4806424" y="2956751"/>
            <a:ext cx="408896" cy="226571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4471216" y="3360988"/>
            <a:ext cx="1343611" cy="943857"/>
            <a:chOff x="6181636" y="4523506"/>
            <a:chExt cx="1973616" cy="2008463"/>
          </a:xfrm>
        </p:grpSpPr>
        <p:pic>
          <p:nvPicPr>
            <p:cNvPr id="26" name="Picture 12" descr="mariadb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636" y="4523506"/>
              <a:ext cx="1973616" cy="1360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6839137" y="6040774"/>
              <a:ext cx="763175" cy="491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DBMS</a:t>
              </a:r>
            </a:p>
          </p:txBody>
        </p:sp>
      </p:grpSp>
      <p:sp>
        <p:nvSpPr>
          <p:cNvPr id="28" name="오른쪽 화살표 27"/>
          <p:cNvSpPr/>
          <p:nvPr/>
        </p:nvSpPr>
        <p:spPr>
          <a:xfrm>
            <a:off x="6078719" y="1815086"/>
            <a:ext cx="868754" cy="281147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7034131" y="1088675"/>
            <a:ext cx="1156855" cy="2597802"/>
            <a:chOff x="9378841" y="1366881"/>
            <a:chExt cx="1542473" cy="3463737"/>
          </a:xfrm>
        </p:grpSpPr>
        <p:sp>
          <p:nvSpPr>
            <p:cNvPr id="31" name="직사각형 30"/>
            <p:cNvSpPr/>
            <p:nvPr/>
          </p:nvSpPr>
          <p:spPr>
            <a:xfrm>
              <a:off x="9378841" y="2705215"/>
              <a:ext cx="1542473" cy="212540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22B34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378841" y="1366881"/>
              <a:ext cx="1542473" cy="124690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22B34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34" name="Picture 16" descr="ë¤ì ë§µ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50" t="31100" r="25953" b="22100"/>
            <a:stretch/>
          </p:blipFill>
          <p:spPr bwMode="auto">
            <a:xfrm>
              <a:off x="9626119" y="1420773"/>
              <a:ext cx="1047921" cy="707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8" descr="ë¤ì ì°í¸ë²í¸ ap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9006" y="1976114"/>
              <a:ext cx="935034" cy="595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2" descr="ì¹´ì¹´ì¤ api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152"/>
            <a:stretch/>
          </p:blipFill>
          <p:spPr bwMode="auto">
            <a:xfrm>
              <a:off x="9562474" y="2796849"/>
              <a:ext cx="1175211" cy="531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4" descr="ë¤ì´ë² api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46" t="18293" r="16828" b="38569"/>
            <a:stretch/>
          </p:blipFill>
          <p:spPr bwMode="auto">
            <a:xfrm>
              <a:off x="9562473" y="3424462"/>
              <a:ext cx="1175211" cy="555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6" descr="facebook api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17" t="26650" r="32018" b="29848"/>
            <a:stretch/>
          </p:blipFill>
          <p:spPr bwMode="auto">
            <a:xfrm>
              <a:off x="9562473" y="4087002"/>
              <a:ext cx="1175211" cy="5640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4" name="TextBox 43"/>
          <p:cNvSpPr txBox="1"/>
          <p:nvPr/>
        </p:nvSpPr>
        <p:spPr>
          <a:xfrm>
            <a:off x="7162508" y="776237"/>
            <a:ext cx="949859" cy="300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 API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119208" y="3758400"/>
            <a:ext cx="1126040" cy="300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LOGIN API</a:t>
            </a:r>
          </a:p>
        </p:txBody>
      </p:sp>
      <p:sp>
        <p:nvSpPr>
          <p:cNvPr id="50" name="오른쪽 화살표 49"/>
          <p:cNvSpPr/>
          <p:nvPr/>
        </p:nvSpPr>
        <p:spPr>
          <a:xfrm rot="10800000">
            <a:off x="6072499" y="2383788"/>
            <a:ext cx="868754" cy="275857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6036468" y="2099850"/>
            <a:ext cx="1126040" cy="300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</a:t>
            </a:r>
            <a:endParaRPr lang="en-US" sz="13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9956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8823" y="486078"/>
            <a:ext cx="77894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현황 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88700" y="4683337"/>
            <a:ext cx="450046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700">
                <a:latin typeface="나눔바른고딕 Light"/>
                <a:ea typeface="나눔바른고딕 Light"/>
              </a:rPr>
              <a:t>기사 출처</a:t>
            </a:r>
            <a:r>
              <a:rPr lang="en-US" altLang="ko-KR" sz="700">
                <a:latin typeface="나눔바른고딕 Light"/>
                <a:ea typeface="나눔바른고딕 Light"/>
              </a:rPr>
              <a:t>: </a:t>
            </a:r>
            <a:r>
              <a:rPr lang="en-US" altLang="ko-KR" sz="700">
                <a:latin typeface="나눔바른고딕 Light"/>
                <a:ea typeface="나눔바른고딕 Light"/>
                <a:hlinkClick r:id="rId3"/>
              </a:rPr>
              <a:t>http://www.kado.net/?mod=news&amp;act=articleView&amp;idxno=942313</a:t>
            </a:r>
            <a:r>
              <a:rPr lang="en-US" altLang="ko-KR" sz="700">
                <a:latin typeface="나눔바른고딕 Light"/>
                <a:ea typeface="나눔바른고딕 Light"/>
              </a:rPr>
              <a:t>    </a:t>
            </a:r>
            <a:r>
              <a:rPr lang="ko-KR" altLang="en-US" sz="700">
                <a:latin typeface="나눔바른고딕 Light"/>
                <a:ea typeface="나눔바른고딕 Light"/>
              </a:rPr>
              <a:t>이미지 출처</a:t>
            </a:r>
            <a:r>
              <a:rPr lang="en-US" altLang="ko-KR" sz="700">
                <a:latin typeface="나눔바른고딕 Light"/>
                <a:ea typeface="나눔바른고딕 Light"/>
              </a:rPr>
              <a:t>: JTBC</a:t>
            </a:r>
            <a:endParaRPr lang="ko-KR" altLang="en-US" sz="700">
              <a:latin typeface="나눔바른고딕 Light"/>
              <a:ea typeface="나눔바른고딕 Light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" name="타원 7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827315" y="1079863"/>
            <a:ext cx="3850372" cy="3367600"/>
            <a:chOff x="752063" y="1032349"/>
            <a:chExt cx="3985537" cy="3514767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52063" y="1032349"/>
              <a:ext cx="3985537" cy="3514767"/>
            </a:xfrm>
            <a:prstGeom prst="rect">
              <a:avLst/>
            </a:prstGeom>
          </p:spPr>
        </p:pic>
        <p:sp>
          <p:nvSpPr>
            <p:cNvPr id="7" name="액자 6"/>
            <p:cNvSpPr/>
            <p:nvPr/>
          </p:nvSpPr>
          <p:spPr>
            <a:xfrm>
              <a:off x="752063" y="1212979"/>
              <a:ext cx="1829406" cy="304801"/>
            </a:xfrm>
            <a:prstGeom prst="frame">
              <a:avLst>
                <a:gd name="adj1" fmla="val 125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8" name="직사각형 11"/>
          <p:cNvSpPr/>
          <p:nvPr/>
        </p:nvSpPr>
        <p:spPr>
          <a:xfrm>
            <a:off x="775024" y="1090515"/>
            <a:ext cx="3536885" cy="333919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6"/>
          <a:srcRect r="1590"/>
          <a:stretch>
            <a:fillRect/>
          </a:stretch>
        </p:blipFill>
        <p:spPr>
          <a:xfrm>
            <a:off x="2199047" y="575309"/>
            <a:ext cx="4536356" cy="3649980"/>
          </a:xfrm>
          <a:prstGeom prst="rect">
            <a:avLst/>
          </a:prstGeom>
        </p:spPr>
      </p:pic>
      <p:sp>
        <p:nvSpPr>
          <p:cNvPr id="46" name="액자 6"/>
          <p:cNvSpPr/>
          <p:nvPr/>
        </p:nvSpPr>
        <p:spPr>
          <a:xfrm>
            <a:off x="2208440" y="576654"/>
            <a:ext cx="1862613" cy="292038"/>
          </a:xfrm>
          <a:prstGeom prst="frame">
            <a:avLst>
              <a:gd name="adj1" fmla="val 125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직사각형 11"/>
          <p:cNvSpPr/>
          <p:nvPr/>
        </p:nvSpPr>
        <p:spPr>
          <a:xfrm>
            <a:off x="2194249" y="490439"/>
            <a:ext cx="4765610" cy="375829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9" name="그림 4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784328" y="948331"/>
            <a:ext cx="4414555" cy="35495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44783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100" b="1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시스템 구성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3" y="90055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9" name="Picture 2" descr="ì»´í¨í° ì¬ì©ì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71" y="1983088"/>
            <a:ext cx="919476" cy="62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1737649" y="2125248"/>
            <a:ext cx="6049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Request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2500783" y="1594043"/>
            <a:ext cx="919476" cy="1423025"/>
            <a:chOff x="3283737" y="1036572"/>
            <a:chExt cx="1350609" cy="2357452"/>
          </a:xfrm>
        </p:grpSpPr>
        <p:pic>
          <p:nvPicPr>
            <p:cNvPr id="38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0313" y="1036572"/>
              <a:ext cx="1098028" cy="554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3737" y="1639221"/>
              <a:ext cx="1350609" cy="133291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607737" y="3011617"/>
              <a:ext cx="763173" cy="38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Server</a:t>
              </a:r>
            </a:p>
          </p:txBody>
        </p:sp>
      </p:grpSp>
      <p:sp>
        <p:nvSpPr>
          <p:cNvPr id="45" name="오른쪽 화살표 44"/>
          <p:cNvSpPr/>
          <p:nvPr/>
        </p:nvSpPr>
        <p:spPr>
          <a:xfrm>
            <a:off x="1663167" y="1997794"/>
            <a:ext cx="798461" cy="195995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4294842" y="1478282"/>
            <a:ext cx="1658631" cy="1349322"/>
            <a:chOff x="6613243" y="818679"/>
            <a:chExt cx="2650830" cy="3165513"/>
          </a:xfrm>
        </p:grpSpPr>
        <p:sp>
          <p:nvSpPr>
            <p:cNvPr id="17" name="직사각형 16"/>
            <p:cNvSpPr/>
            <p:nvPr/>
          </p:nvSpPr>
          <p:spPr>
            <a:xfrm>
              <a:off x="6613243" y="1331933"/>
              <a:ext cx="2650830" cy="2652259"/>
            </a:xfrm>
            <a:prstGeom prst="rect">
              <a:avLst/>
            </a:prstGeom>
            <a:solidFill>
              <a:schemeClr val="bg1"/>
            </a:solidFill>
            <a:ln w="3175" cmpd="sng">
              <a:solidFill>
                <a:srgbClr val="222B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순서도: 수행의 시작/종료 17"/>
            <p:cNvSpPr/>
            <p:nvPr/>
          </p:nvSpPr>
          <p:spPr>
            <a:xfrm>
              <a:off x="6759623" y="1587970"/>
              <a:ext cx="2339747" cy="408623"/>
            </a:xfrm>
            <a:prstGeom prst="flowChartTerminator">
              <a:avLst/>
            </a:prstGeom>
            <a:solidFill>
              <a:srgbClr val="222B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Thread</a:t>
              </a:r>
            </a:p>
          </p:txBody>
        </p:sp>
        <p:sp>
          <p:nvSpPr>
            <p:cNvPr id="19" name="순서도: 수행의 시작/종료 18"/>
            <p:cNvSpPr/>
            <p:nvPr/>
          </p:nvSpPr>
          <p:spPr>
            <a:xfrm>
              <a:off x="6759624" y="2438076"/>
              <a:ext cx="2339747" cy="408623"/>
            </a:xfrm>
            <a:prstGeom prst="flowChartTerminator">
              <a:avLst/>
            </a:prstGeom>
            <a:solidFill>
              <a:srgbClr val="222B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Thread</a:t>
              </a:r>
            </a:p>
          </p:txBody>
        </p:sp>
        <p:sp>
          <p:nvSpPr>
            <p:cNvPr id="20" name="순서도: 수행의 시작/종료 19"/>
            <p:cNvSpPr/>
            <p:nvPr/>
          </p:nvSpPr>
          <p:spPr>
            <a:xfrm>
              <a:off x="6759623" y="3301197"/>
              <a:ext cx="2339747" cy="408623"/>
            </a:xfrm>
            <a:prstGeom prst="flowChartTerminator">
              <a:avLst/>
            </a:prstGeom>
            <a:solidFill>
              <a:srgbClr val="222B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Thread</a:t>
              </a:r>
            </a:p>
          </p:txBody>
        </p:sp>
        <p:pic>
          <p:nvPicPr>
            <p:cNvPr id="21" name="Picture 10" descr="JDK 11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5081" y="818679"/>
              <a:ext cx="1627153" cy="460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오른쪽 화살표 21"/>
          <p:cNvSpPr/>
          <p:nvPr/>
        </p:nvSpPr>
        <p:spPr>
          <a:xfrm>
            <a:off x="3439000" y="1994427"/>
            <a:ext cx="798461" cy="195995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 rot="5400000">
            <a:off x="5087451" y="2969451"/>
            <a:ext cx="408896" cy="226571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 rot="16200000">
            <a:off x="4806424" y="2956751"/>
            <a:ext cx="408896" cy="226571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4471216" y="3360988"/>
            <a:ext cx="1343611" cy="943857"/>
            <a:chOff x="6181636" y="4523506"/>
            <a:chExt cx="1973616" cy="2008463"/>
          </a:xfrm>
        </p:grpSpPr>
        <p:pic>
          <p:nvPicPr>
            <p:cNvPr id="26" name="Picture 12" descr="mariadb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636" y="4523506"/>
              <a:ext cx="1973616" cy="1360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6839137" y="6040774"/>
              <a:ext cx="763175" cy="491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DBMS</a:t>
              </a:r>
            </a:p>
          </p:txBody>
        </p:sp>
      </p:grpSp>
      <p:sp>
        <p:nvSpPr>
          <p:cNvPr id="28" name="오른쪽 화살표 27"/>
          <p:cNvSpPr/>
          <p:nvPr/>
        </p:nvSpPr>
        <p:spPr>
          <a:xfrm>
            <a:off x="6078719" y="1815086"/>
            <a:ext cx="868754" cy="281147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오른쪽 화살표 49"/>
          <p:cNvSpPr/>
          <p:nvPr/>
        </p:nvSpPr>
        <p:spPr>
          <a:xfrm rot="10800000">
            <a:off x="6072499" y="2383788"/>
            <a:ext cx="868754" cy="275857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1737647" y="2459428"/>
            <a:ext cx="6819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Response</a:t>
            </a:r>
          </a:p>
        </p:txBody>
      </p:sp>
      <p:sp>
        <p:nvSpPr>
          <p:cNvPr id="52" name="오른쪽 화살표 51"/>
          <p:cNvSpPr/>
          <p:nvPr/>
        </p:nvSpPr>
        <p:spPr>
          <a:xfrm rot="10800000">
            <a:off x="1639975" y="2280992"/>
            <a:ext cx="798461" cy="200420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오른쪽 화살표 52"/>
          <p:cNvSpPr/>
          <p:nvPr/>
        </p:nvSpPr>
        <p:spPr>
          <a:xfrm rot="10800000">
            <a:off x="3436868" y="2280992"/>
            <a:ext cx="798461" cy="200420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/>
          <p:cNvGrpSpPr/>
          <p:nvPr/>
        </p:nvGrpSpPr>
        <p:grpSpPr>
          <a:xfrm>
            <a:off x="7034131" y="1088675"/>
            <a:ext cx="1156855" cy="2597802"/>
            <a:chOff x="9378841" y="1366881"/>
            <a:chExt cx="1542473" cy="3463737"/>
          </a:xfrm>
        </p:grpSpPr>
        <p:sp>
          <p:nvSpPr>
            <p:cNvPr id="55" name="직사각형 54"/>
            <p:cNvSpPr/>
            <p:nvPr/>
          </p:nvSpPr>
          <p:spPr>
            <a:xfrm>
              <a:off x="9378841" y="2705215"/>
              <a:ext cx="1542473" cy="212540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22B34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9378841" y="1366881"/>
              <a:ext cx="1542473" cy="124690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22B34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57" name="Picture 16" descr="ë¤ì ë§µ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50" t="31100" r="25953" b="22100"/>
            <a:stretch/>
          </p:blipFill>
          <p:spPr bwMode="auto">
            <a:xfrm>
              <a:off x="9626119" y="1420773"/>
              <a:ext cx="1047921" cy="707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18" descr="ë¤ì ì°í¸ë²í¸ ap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9006" y="1976114"/>
              <a:ext cx="935034" cy="595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22" descr="ì¹´ì¹´ì¤ api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152"/>
            <a:stretch/>
          </p:blipFill>
          <p:spPr bwMode="auto">
            <a:xfrm>
              <a:off x="9562474" y="2796849"/>
              <a:ext cx="1175211" cy="531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4" descr="ë¤ì´ë² api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46" t="18293" r="16828" b="38569"/>
            <a:stretch/>
          </p:blipFill>
          <p:spPr bwMode="auto">
            <a:xfrm>
              <a:off x="9562473" y="3424462"/>
              <a:ext cx="1175211" cy="555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6" descr="facebook api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17" t="26650" r="32018" b="29848"/>
            <a:stretch/>
          </p:blipFill>
          <p:spPr bwMode="auto">
            <a:xfrm>
              <a:off x="9562473" y="4087002"/>
              <a:ext cx="1175211" cy="5640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2" name="TextBox 61"/>
          <p:cNvSpPr txBox="1"/>
          <p:nvPr/>
        </p:nvSpPr>
        <p:spPr>
          <a:xfrm>
            <a:off x="7162508" y="776237"/>
            <a:ext cx="949859" cy="300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 API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049538" y="3767109"/>
            <a:ext cx="1126040" cy="300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LOGIN API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036468" y="2099850"/>
            <a:ext cx="1126040" cy="300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</a:t>
            </a:r>
            <a:endParaRPr lang="en-US" sz="13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848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6" y="2374544"/>
            <a:ext cx="540000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90" y="2460313"/>
            <a:ext cx="1831615" cy="368463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1774554" y="2279920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1242766" y="1968634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주소 검색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79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개인 스케줄 등록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76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6" y="2374544"/>
            <a:ext cx="540000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90" y="2460313"/>
            <a:ext cx="1831615" cy="368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6937236" y="3359103"/>
            <a:ext cx="720000" cy="55820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20205748">
            <a:off x="5248889" y="1774824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4481073" y="1538790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간략</a:t>
            </a: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주소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145" y="1146504"/>
            <a:ext cx="922181" cy="809170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1774554" y="2279920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6" name="타원 1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9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0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79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개인 스케줄 등록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52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6" y="2374544"/>
            <a:ext cx="540000" cy="54000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1774554" y="2279920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rot="20205748">
            <a:off x="5248889" y="1774824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145" y="1146504"/>
            <a:ext cx="922181" cy="809170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 rot="9613102">
            <a:off x="5451633" y="2133573"/>
            <a:ext cx="1277158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5234995" y="2437650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상세 주소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2" name="타원 11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90" y="2460313"/>
            <a:ext cx="1831615" cy="368463"/>
          </a:xfrm>
          <a:prstGeom prst="rect">
            <a:avLst/>
          </a:prstGeom>
        </p:spPr>
      </p:pic>
      <p:sp>
        <p:nvSpPr>
          <p:cNvPr id="17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8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79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개인 스케줄 등록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71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6" y="2374544"/>
            <a:ext cx="540000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90" y="2460313"/>
            <a:ext cx="1831615" cy="368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6937236" y="3359103"/>
            <a:ext cx="720000" cy="55820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20205748">
            <a:off x="5248889" y="1774824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145" y="1146504"/>
            <a:ext cx="922181" cy="809170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 rot="9613102">
            <a:off x="5451633" y="2133573"/>
            <a:ext cx="1277158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 rot="1688903">
            <a:off x="5452159" y="3092170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5234995" y="2828356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상세 주소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4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6333112" y="3939093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주소</a:t>
            </a:r>
            <a:r>
              <a:rPr lang="en-US" altLang="ko-KR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-</a:t>
            </a: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좌표 변환 객체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1774554" y="2279920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8" name="타원 17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21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5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79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개인 스케줄 등록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13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6" y="2374544"/>
            <a:ext cx="540000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90" y="2460313"/>
            <a:ext cx="1831615" cy="368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6937236" y="3359103"/>
            <a:ext cx="720000" cy="55820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20205748">
            <a:off x="5248889" y="1774824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145" y="1146504"/>
            <a:ext cx="922181" cy="809170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 rot="9613102">
            <a:off x="5451633" y="2133573"/>
            <a:ext cx="1277158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 rot="1688903">
            <a:off x="5452159" y="3092170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6333112" y="3939093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주소</a:t>
            </a:r>
            <a:r>
              <a:rPr lang="en-US" altLang="ko-KR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-</a:t>
            </a: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좌표 변환 객체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5" name="오른쪽 화살표 24"/>
          <p:cNvSpPr/>
          <p:nvPr/>
        </p:nvSpPr>
        <p:spPr>
          <a:xfrm rot="12514201">
            <a:off x="5115108" y="3344916"/>
            <a:ext cx="1277158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5404700" y="3680690"/>
            <a:ext cx="5911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좌표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1774554" y="2279920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9" name="타원 18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21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7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79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개인 스케줄 등록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30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6" y="2374544"/>
            <a:ext cx="540000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90" y="2460313"/>
            <a:ext cx="1831615" cy="368463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1774554" y="2279920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6937236" y="3359103"/>
            <a:ext cx="720000" cy="55820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20205748">
            <a:off x="5248889" y="1774824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 rot="10800000">
            <a:off x="1698329" y="2672681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145" y="1146504"/>
            <a:ext cx="922181" cy="809170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 rot="9613102">
            <a:off x="5451633" y="2133573"/>
            <a:ext cx="1277158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 rot="1688903">
            <a:off x="5452159" y="3092170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6333112" y="3939093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주소</a:t>
            </a:r>
            <a:r>
              <a:rPr lang="en-US" altLang="ko-KR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-</a:t>
            </a: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좌표 변환 객체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5" name="오른쪽 화살표 24"/>
          <p:cNvSpPr/>
          <p:nvPr/>
        </p:nvSpPr>
        <p:spPr>
          <a:xfrm rot="12514201">
            <a:off x="5115108" y="3344916"/>
            <a:ext cx="1277158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1266675" y="3059789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지도에 </a:t>
            </a:r>
            <a:r>
              <a:rPr lang="ko-KR" altLang="en-US" sz="14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마커로</a:t>
            </a: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표시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8" name="타원 17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22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7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79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개인 스케줄 등록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57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47" y="2711282"/>
            <a:ext cx="540000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312" y="2797050"/>
            <a:ext cx="1831615" cy="368463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2077067" y="2814878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552" y="1175044"/>
            <a:ext cx="649644" cy="64964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7270851" y="2667326"/>
            <a:ext cx="720000" cy="558203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3" name="타원 12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6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7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568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버스킹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위치 표시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5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1528666" y="3165513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지역 검색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14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47" y="2711282"/>
            <a:ext cx="540000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312" y="2797050"/>
            <a:ext cx="1831615" cy="368463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2077067" y="2814878"/>
            <a:ext cx="1276104" cy="332809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7270851" y="2667326"/>
            <a:ext cx="720000" cy="558203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3" name="타원 12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6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7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568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버스킹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위치 표시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213" y="966900"/>
            <a:ext cx="649644" cy="649644"/>
          </a:xfrm>
          <a:prstGeom prst="rect">
            <a:avLst/>
          </a:prstGeom>
        </p:spPr>
      </p:pic>
      <p:sp>
        <p:nvSpPr>
          <p:cNvPr id="21" name="위쪽 화살표 20"/>
          <p:cNvSpPr/>
          <p:nvPr/>
        </p:nvSpPr>
        <p:spPr>
          <a:xfrm>
            <a:off x="4123248" y="1746269"/>
            <a:ext cx="324822" cy="784205"/>
          </a:xfrm>
          <a:prstGeom prst="up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아래쪽 화살표 21"/>
          <p:cNvSpPr/>
          <p:nvPr/>
        </p:nvSpPr>
        <p:spPr>
          <a:xfrm>
            <a:off x="4588709" y="1789630"/>
            <a:ext cx="292359" cy="784800"/>
          </a:xfrm>
          <a:prstGeom prst="down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881068" y="2056966"/>
            <a:ext cx="951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정보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56801" y="2070397"/>
            <a:ext cx="566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504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47" y="2711282"/>
            <a:ext cx="540000" cy="54000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2077067" y="2814878"/>
            <a:ext cx="1276104" cy="332809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213" y="966900"/>
            <a:ext cx="649644" cy="649644"/>
          </a:xfrm>
          <a:prstGeom prst="rect">
            <a:avLst/>
          </a:prstGeom>
        </p:spPr>
      </p:pic>
      <p:sp>
        <p:nvSpPr>
          <p:cNvPr id="11" name="위쪽 화살표 10"/>
          <p:cNvSpPr/>
          <p:nvPr/>
        </p:nvSpPr>
        <p:spPr>
          <a:xfrm>
            <a:off x="4123248" y="1746269"/>
            <a:ext cx="324822" cy="784205"/>
          </a:xfrm>
          <a:prstGeom prst="up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아래쪽 화살표 2"/>
          <p:cNvSpPr/>
          <p:nvPr/>
        </p:nvSpPr>
        <p:spPr>
          <a:xfrm>
            <a:off x="4588709" y="1789630"/>
            <a:ext cx="292359" cy="784800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7270851" y="2667326"/>
            <a:ext cx="720000" cy="55820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5683529" y="2698025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rot="10800000">
            <a:off x="5663640" y="3063742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826705" y="2396094"/>
            <a:ext cx="951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 배열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95479" y="3441898"/>
            <a:ext cx="951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 반경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30756" y="3251282"/>
            <a:ext cx="1887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다수의 </a:t>
            </a:r>
            <a:r>
              <a:rPr lang="ko-KR" altLang="en-US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마커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endPara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정보들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7" name="타원 16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312" y="2797050"/>
            <a:ext cx="1831615" cy="368463"/>
          </a:xfrm>
          <a:prstGeom prst="rect">
            <a:avLst/>
          </a:prstGeom>
        </p:spPr>
      </p:pic>
      <p:sp>
        <p:nvSpPr>
          <p:cNvPr id="21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568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버스킹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위치 표시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64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8823" y="486078"/>
            <a:ext cx="77894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현황 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88700" y="4683337"/>
            <a:ext cx="450046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700">
                <a:latin typeface="나눔바른고딕 Light"/>
                <a:ea typeface="나눔바른고딕 Light"/>
              </a:rPr>
              <a:t>기사 출처</a:t>
            </a:r>
            <a:r>
              <a:rPr lang="en-US" altLang="ko-KR" sz="700">
                <a:latin typeface="나눔바른고딕 Light"/>
                <a:ea typeface="나눔바른고딕 Light"/>
              </a:rPr>
              <a:t>: </a:t>
            </a:r>
            <a:r>
              <a:rPr lang="en-US" altLang="ko-KR" sz="700">
                <a:latin typeface="나눔바른고딕 Light"/>
                <a:ea typeface="나눔바른고딕 Light"/>
                <a:hlinkClick r:id="rId3"/>
              </a:rPr>
              <a:t>http://www.kado.net/?mod=news&amp;act=articleView&amp;idxno=942313</a:t>
            </a:r>
            <a:r>
              <a:rPr lang="en-US" altLang="ko-KR" sz="700">
                <a:latin typeface="나눔바른고딕 Light"/>
                <a:ea typeface="나눔바른고딕 Light"/>
              </a:rPr>
              <a:t>    </a:t>
            </a:r>
            <a:r>
              <a:rPr lang="ko-KR" altLang="en-US" sz="700">
                <a:latin typeface="나눔바른고딕 Light"/>
                <a:ea typeface="나눔바른고딕 Light"/>
              </a:rPr>
              <a:t>이미지 출처</a:t>
            </a:r>
            <a:r>
              <a:rPr lang="en-US" altLang="ko-KR" sz="700">
                <a:latin typeface="나눔바른고딕 Light"/>
                <a:ea typeface="나눔바른고딕 Light"/>
              </a:rPr>
              <a:t>: JTBC</a:t>
            </a:r>
            <a:endParaRPr lang="ko-KR" altLang="en-US" sz="700">
              <a:latin typeface="나눔바른고딕 Light"/>
              <a:ea typeface="나눔바른고딕 Light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" name="타원 7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827315" y="1079863"/>
            <a:ext cx="3850372" cy="3367600"/>
            <a:chOff x="752063" y="1032349"/>
            <a:chExt cx="3985537" cy="3514767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52063" y="1032349"/>
              <a:ext cx="3985537" cy="3514767"/>
            </a:xfrm>
            <a:prstGeom prst="rect">
              <a:avLst/>
            </a:prstGeom>
          </p:spPr>
        </p:pic>
        <p:sp>
          <p:nvSpPr>
            <p:cNvPr id="7" name="액자 6"/>
            <p:cNvSpPr/>
            <p:nvPr/>
          </p:nvSpPr>
          <p:spPr>
            <a:xfrm>
              <a:off x="752063" y="1212979"/>
              <a:ext cx="1829406" cy="304801"/>
            </a:xfrm>
            <a:prstGeom prst="frame">
              <a:avLst>
                <a:gd name="adj1" fmla="val 125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8" name="직사각형 11"/>
          <p:cNvSpPr/>
          <p:nvPr/>
        </p:nvSpPr>
        <p:spPr>
          <a:xfrm>
            <a:off x="775024" y="1090515"/>
            <a:ext cx="3536885" cy="333919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6"/>
          <a:srcRect r="1590"/>
          <a:stretch>
            <a:fillRect/>
          </a:stretch>
        </p:blipFill>
        <p:spPr>
          <a:xfrm>
            <a:off x="2199047" y="575309"/>
            <a:ext cx="4536356" cy="3649980"/>
          </a:xfrm>
          <a:prstGeom prst="rect">
            <a:avLst/>
          </a:prstGeom>
        </p:spPr>
      </p:pic>
      <p:sp>
        <p:nvSpPr>
          <p:cNvPr id="46" name="액자 6"/>
          <p:cNvSpPr/>
          <p:nvPr/>
        </p:nvSpPr>
        <p:spPr>
          <a:xfrm>
            <a:off x="2208440" y="576654"/>
            <a:ext cx="1862613" cy="292038"/>
          </a:xfrm>
          <a:prstGeom prst="frame">
            <a:avLst>
              <a:gd name="adj1" fmla="val 125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직사각형 11"/>
          <p:cNvSpPr/>
          <p:nvPr/>
        </p:nvSpPr>
        <p:spPr>
          <a:xfrm>
            <a:off x="2194249" y="490439"/>
            <a:ext cx="4765610" cy="375829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9" name="그림 4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784328" y="948331"/>
            <a:ext cx="4414555" cy="3549521"/>
          </a:xfrm>
          <a:prstGeom prst="rect">
            <a:avLst/>
          </a:prstGeom>
        </p:spPr>
      </p:pic>
      <p:sp>
        <p:nvSpPr>
          <p:cNvPr id="52" name="직사각형 11"/>
          <p:cNvSpPr/>
          <p:nvPr/>
        </p:nvSpPr>
        <p:spPr>
          <a:xfrm>
            <a:off x="3784924" y="947639"/>
            <a:ext cx="4403659" cy="352969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51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728295" y="743961"/>
            <a:ext cx="5015405" cy="37234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47" y="2711282"/>
            <a:ext cx="540000" cy="54000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1971320" y="2634484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010" y="966900"/>
            <a:ext cx="649644" cy="649644"/>
          </a:xfrm>
          <a:prstGeom prst="rect">
            <a:avLst/>
          </a:prstGeom>
        </p:spPr>
      </p:pic>
      <p:sp>
        <p:nvSpPr>
          <p:cNvPr id="11" name="위쪽 화살표 10"/>
          <p:cNvSpPr/>
          <p:nvPr/>
        </p:nvSpPr>
        <p:spPr>
          <a:xfrm>
            <a:off x="4061045" y="1746269"/>
            <a:ext cx="324822" cy="784205"/>
          </a:xfrm>
          <a:prstGeom prst="up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아래쪽 화살표 2"/>
          <p:cNvSpPr/>
          <p:nvPr/>
        </p:nvSpPr>
        <p:spPr>
          <a:xfrm>
            <a:off x="4526506" y="1789630"/>
            <a:ext cx="292359" cy="784800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7270851" y="2667326"/>
            <a:ext cx="720000" cy="55820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5641008" y="2662654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rot="10800000">
            <a:off x="5621119" y="3028371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 rot="10800000">
            <a:off x="1895095" y="3027245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1515758" y="3452057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ko-KR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MAP &amp; </a:t>
            </a: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팀 정보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6" name="타원 1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312" y="2797050"/>
            <a:ext cx="1831615" cy="368463"/>
          </a:xfrm>
          <a:prstGeom prst="rect">
            <a:avLst/>
          </a:prstGeom>
        </p:spPr>
      </p:pic>
      <p:sp>
        <p:nvSpPr>
          <p:cNvPr id="19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4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568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버스킹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위치 표시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06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6" name="타원 1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9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4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Flickity</a:t>
            </a: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(Carousel)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6" y="1125818"/>
            <a:ext cx="5957678" cy="249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5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6" name="타원 1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9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4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Flickity</a:t>
            </a: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(Carousel)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6" y="1125818"/>
            <a:ext cx="5957678" cy="24974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413" y="2044999"/>
            <a:ext cx="4134703" cy="2223908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5460521" y="2124385"/>
            <a:ext cx="879894" cy="3168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60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27845620-1BD2-4CB4-A849-1D6F71C83D3D}"/>
              </a:ext>
            </a:extLst>
          </p:cNvPr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256BF839-5984-4814-99D1-E3F91C6B186D}"/>
              </a:ext>
            </a:extLst>
          </p:cNvPr>
          <p:cNvSpPr/>
          <p:nvPr/>
        </p:nvSpPr>
        <p:spPr>
          <a:xfrm>
            <a:off x="3081170" y="2083268"/>
            <a:ext cx="33810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36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팀원 소개 및 소감</a:t>
            </a:r>
            <a:endParaRPr lang="en-US" altLang="zh-CN" sz="36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39" name="组合 13">
            <a:extLst>
              <a:ext uri="{FF2B5EF4-FFF2-40B4-BE49-F238E27FC236}">
                <a16:creationId xmlns:a16="http://schemas.microsoft.com/office/drawing/2014/main" xmlns="" id="{4CB2E6AC-6FF4-4346-BF16-1B8A8397BE74}"/>
              </a:ext>
            </a:extLst>
          </p:cNvPr>
          <p:cNvGrpSpPr/>
          <p:nvPr/>
        </p:nvGrpSpPr>
        <p:grpSpPr>
          <a:xfrm>
            <a:off x="1548407" y="2075842"/>
            <a:ext cx="817965" cy="821648"/>
            <a:chOff x="5478463" y="2630488"/>
            <a:chExt cx="352425" cy="354012"/>
          </a:xfrm>
        </p:grpSpPr>
        <p:sp>
          <p:nvSpPr>
            <p:cNvPr id="40" name="AutoShape 37">
              <a:extLst>
                <a:ext uri="{FF2B5EF4-FFF2-40B4-BE49-F238E27FC236}">
                  <a16:creationId xmlns:a16="http://schemas.microsoft.com/office/drawing/2014/main" xmlns="" id="{BEF2943C-F723-43ED-953B-E9EA2D3D9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8463" y="2663825"/>
              <a:ext cx="320675" cy="320675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41" name="AutoShape 38">
              <a:extLst>
                <a:ext uri="{FF2B5EF4-FFF2-40B4-BE49-F238E27FC236}">
                  <a16:creationId xmlns:a16="http://schemas.microsoft.com/office/drawing/2014/main" xmlns="" id="{B140BC38-64A4-40FE-ABDB-5A79EE08B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2450" y="2808288"/>
              <a:ext cx="53975" cy="539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42" name="AutoShape 39">
              <a:extLst>
                <a:ext uri="{FF2B5EF4-FFF2-40B4-BE49-F238E27FC236}">
                  <a16:creationId xmlns:a16="http://schemas.microsoft.com/office/drawing/2014/main" xmlns="" id="{5FAA2FD2-DA69-4B62-87A3-7F4E881A3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5325" y="2630488"/>
              <a:ext cx="55563" cy="555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43" name="AutoShape 40">
              <a:extLst>
                <a:ext uri="{FF2B5EF4-FFF2-40B4-BE49-F238E27FC236}">
                  <a16:creationId xmlns:a16="http://schemas.microsoft.com/office/drawing/2014/main" xmlns="" id="{2C527C80-D330-45B8-83F5-C20387E95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5775" y="2797175"/>
              <a:ext cx="44450" cy="444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44" name="AutoShape 41">
              <a:extLst>
                <a:ext uri="{FF2B5EF4-FFF2-40B4-BE49-F238E27FC236}">
                  <a16:creationId xmlns:a16="http://schemas.microsoft.com/office/drawing/2014/main" xmlns="" id="{4BAD4E87-877A-445E-9151-0AE7681EF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0225" y="2873375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45" name="AutoShape 42">
              <a:extLst>
                <a:ext uri="{FF2B5EF4-FFF2-40B4-BE49-F238E27FC236}">
                  <a16:creationId xmlns:a16="http://schemas.microsoft.com/office/drawing/2014/main" xmlns="" id="{D69DBD67-18A2-4608-9A3E-E9F2B913A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6438" y="2708275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</p:grpSp>
      <p:sp>
        <p:nvSpPr>
          <p:cNvPr id="24" name="椭圆 14">
            <a:extLst>
              <a:ext uri="{FF2B5EF4-FFF2-40B4-BE49-F238E27FC236}">
                <a16:creationId xmlns:a16="http://schemas.microsoft.com/office/drawing/2014/main" xmlns="" id="{84E5A175-3149-405F-9145-7535715A381B}"/>
              </a:ext>
            </a:extLst>
          </p:cNvPr>
          <p:cNvSpPr/>
          <p:nvPr/>
        </p:nvSpPr>
        <p:spPr>
          <a:xfrm>
            <a:off x="1059299" y="1588576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5" name="AutoShape 59">
            <a:extLst>
              <a:ext uri="{FF2B5EF4-FFF2-40B4-BE49-F238E27FC236}">
                <a16:creationId xmlns:a16="http://schemas.microsoft.com/office/drawing/2014/main" xmlns="" id="{65296ADF-6826-4E74-AAC1-75AE73C7BE4D}"/>
              </a:ext>
            </a:extLst>
          </p:cNvPr>
          <p:cNvSpPr>
            <a:spLocks/>
          </p:cNvSpPr>
          <p:nvPr/>
        </p:nvSpPr>
        <p:spPr bwMode="auto">
          <a:xfrm>
            <a:off x="1518296" y="2047541"/>
            <a:ext cx="779757" cy="772764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ysClr val="window" lastClr="FFFFFF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함초롬돋움" panose="02030504000101010101" pitchFamily="18" charset="-127"/>
              <a:ea typeface="Arial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07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6" name="타원 1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9" name="矩形 2"/>
          <p:cNvSpPr/>
          <p:nvPr/>
        </p:nvSpPr>
        <p:spPr>
          <a:xfrm>
            <a:off x="388823" y="472225"/>
            <a:ext cx="222674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 dirty="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팀원 소개 및 소감</a:t>
            </a:r>
            <a:endParaRPr lang="en-US" altLang="zh-CN" sz="2100" b="1" kern="100" dirty="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048291" y="1777954"/>
            <a:ext cx="1025281" cy="102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245019" y="3034530"/>
            <a:ext cx="1025281" cy="102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3399885" y="1776061"/>
            <a:ext cx="1025281" cy="102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590416" y="3046470"/>
            <a:ext cx="1025281" cy="102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751480" y="1776061"/>
            <a:ext cx="1025281" cy="102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6912545" y="3034530"/>
            <a:ext cx="1025281" cy="102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203021" y="2785785"/>
            <a:ext cx="738042" cy="295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400" b="1">
                <a:latin typeface="돋움체"/>
                <a:ea typeface="돋움체"/>
              </a:rPr>
              <a:t>황무현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74256" y="2785785"/>
            <a:ext cx="738042" cy="295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400" b="1" dirty="0">
                <a:latin typeface="돋움체"/>
                <a:ea typeface="돋움체"/>
              </a:rPr>
              <a:t>이태형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895100" y="2785784"/>
            <a:ext cx="738042" cy="295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400" b="1" dirty="0">
                <a:latin typeface="돋움체"/>
                <a:ea typeface="돋움체"/>
              </a:rPr>
              <a:t>서영준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388638" y="4080423"/>
            <a:ext cx="738042" cy="297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400" b="1">
                <a:latin typeface="돋움체"/>
                <a:ea typeface="돋움체"/>
              </a:rPr>
              <a:t>김희정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726279" y="4080422"/>
            <a:ext cx="738042" cy="2975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400" b="1" dirty="0">
                <a:latin typeface="돋움체"/>
                <a:ea typeface="돋움체"/>
              </a:rPr>
              <a:t>이광호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063920" y="4080421"/>
            <a:ext cx="738042" cy="29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400" b="1" dirty="0">
                <a:latin typeface="돋움체"/>
                <a:ea typeface="돋움체"/>
              </a:rPr>
              <a:t>이용찬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rcRect t="26641" b="7600"/>
          <a:stretch/>
        </p:blipFill>
        <p:spPr>
          <a:xfrm>
            <a:off x="2320255" y="3114179"/>
            <a:ext cx="874808" cy="874800"/>
          </a:xfrm>
          <a:prstGeom prst="ellipse">
            <a:avLst/>
          </a:prstGeom>
        </p:spPr>
      </p:pic>
      <p:pic>
        <p:nvPicPr>
          <p:cNvPr id="5" name="그림 4"/>
          <p:cNvPicPr>
            <a:picLocks/>
          </p:cNvPicPr>
          <p:nvPr/>
        </p:nvPicPr>
        <p:blipFill rotWithShape="1">
          <a:blip r:embed="rId5"/>
          <a:srcRect l="5849" t="20473" r="12454" b="31834"/>
          <a:stretch/>
        </p:blipFill>
        <p:spPr>
          <a:xfrm>
            <a:off x="1123531" y="1851661"/>
            <a:ext cx="874800" cy="874800"/>
          </a:xfrm>
          <a:prstGeom prst="ellipse">
            <a:avLst/>
          </a:prstGeom>
        </p:spPr>
      </p:pic>
      <p:pic>
        <p:nvPicPr>
          <p:cNvPr id="6" name="그림 5"/>
          <p:cNvPicPr>
            <a:picLocks/>
          </p:cNvPicPr>
          <p:nvPr/>
        </p:nvPicPr>
        <p:blipFill rotWithShape="1">
          <a:blip r:embed="rId6"/>
          <a:srcRect l="11250" t="23958" r="12500" b="-625"/>
          <a:stretch/>
        </p:blipFill>
        <p:spPr>
          <a:xfrm>
            <a:off x="4665656" y="3122070"/>
            <a:ext cx="874800" cy="874800"/>
          </a:xfrm>
          <a:prstGeom prst="ellipse">
            <a:avLst/>
          </a:prstGeom>
        </p:spPr>
      </p:pic>
      <p:pic>
        <p:nvPicPr>
          <p:cNvPr id="7" name="그림 6"/>
          <p:cNvPicPr>
            <a:picLocks/>
          </p:cNvPicPr>
          <p:nvPr/>
        </p:nvPicPr>
        <p:blipFill rotWithShape="1">
          <a:blip r:embed="rId7"/>
          <a:srcRect t="12500" b="15208"/>
          <a:stretch/>
        </p:blipFill>
        <p:spPr>
          <a:xfrm>
            <a:off x="3475125" y="1854042"/>
            <a:ext cx="874800" cy="874800"/>
          </a:xfrm>
          <a:prstGeom prst="ellipse">
            <a:avLst/>
          </a:prstGeom>
        </p:spPr>
      </p:pic>
      <p:pic>
        <p:nvPicPr>
          <p:cNvPr id="8" name="그림 7"/>
          <p:cNvPicPr>
            <a:picLocks/>
          </p:cNvPicPr>
          <p:nvPr/>
        </p:nvPicPr>
        <p:blipFill rotWithShape="1">
          <a:blip r:embed="rId8"/>
          <a:srcRect l="11875" t="10313" r="23125" b="9270"/>
          <a:stretch/>
        </p:blipFill>
        <p:spPr>
          <a:xfrm>
            <a:off x="6995736" y="3115599"/>
            <a:ext cx="874800" cy="874800"/>
          </a:xfrm>
          <a:prstGeom prst="ellipse">
            <a:avLst/>
          </a:prstGeom>
        </p:spPr>
      </p:pic>
      <p:pic>
        <p:nvPicPr>
          <p:cNvPr id="9" name="그림 8"/>
          <p:cNvPicPr>
            <a:picLocks/>
          </p:cNvPicPr>
          <p:nvPr/>
        </p:nvPicPr>
        <p:blipFill rotWithShape="1">
          <a:blip r:embed="rId9"/>
          <a:srcRect t="860" r="476"/>
          <a:stretch/>
        </p:blipFill>
        <p:spPr>
          <a:xfrm>
            <a:off x="5826720" y="1854836"/>
            <a:ext cx="874800" cy="8748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45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ko-KR"/>
            </a:pPr>
            <a:endParaRPr kumimoji="0" lang="zh-CN" altLang="en-US" sz="1800" b="0" i="0" u="none" strike="noStrike" kern="1200" cap="none" spc="0" normalizeH="0">
              <a:solidFill>
                <a:prstClr val="white"/>
              </a:solidFill>
              <a:effectLst/>
              <a:uLnTx/>
              <a:uFillTx/>
              <a:latin typeface="Arial"/>
              <a:ea typeface="Arial"/>
              <a:cs typeface="맑은 고딕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47986" y="2491439"/>
            <a:ext cx="5925328" cy="6975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zh-CN" sz="4000">
                <a:solidFill>
                  <a:schemeClr val="accent1"/>
                </a:solidFill>
                <a:latin typeface="Arial"/>
              </a:rPr>
              <a:t>Presentation INDIESKER</a:t>
            </a:r>
            <a:endParaRPr lang="zh-CN" altLang="en-US" sz="4000">
              <a:solidFill>
                <a:schemeClr val="accent1"/>
              </a:solidFill>
              <a:latin typeface="Arial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4441372" y="3890420"/>
            <a:ext cx="26125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156460" y="3251324"/>
            <a:ext cx="4754880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 lang="ko-KR" altLang="en-US"/>
            </a:pPr>
            <a:r>
              <a:rPr lang="en-US" altLang="zh-CN" sz="2600">
                <a:solidFill>
                  <a:srgbClr val="222B34"/>
                </a:solidFill>
                <a:latin typeface="Arial"/>
              </a:rPr>
              <a:t>THANK YOU FOR WATCHING</a:t>
            </a:r>
          </a:p>
        </p:txBody>
      </p:sp>
      <p:grpSp>
        <p:nvGrpSpPr>
          <p:cNvPr id="28" name="组合 26"/>
          <p:cNvGrpSpPr/>
          <p:nvPr/>
        </p:nvGrpSpPr>
        <p:grpSpPr>
          <a:xfrm>
            <a:off x="3835940" y="848674"/>
            <a:ext cx="1445741" cy="1445741"/>
            <a:chOff x="3963053" y="796069"/>
            <a:chExt cx="1445741" cy="1445741"/>
          </a:xfrm>
        </p:grpSpPr>
        <p:sp>
          <p:nvSpPr>
            <p:cNvPr id="29" name="椭圆 14"/>
            <p:cNvSpPr/>
            <p:nvPr/>
          </p:nvSpPr>
          <p:spPr>
            <a:xfrm>
              <a:off x="3963053" y="796069"/>
              <a:ext cx="1445741" cy="14457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solidFill>
                  <a:srgbClr val="222B34"/>
                </a:solidFill>
                <a:latin typeface="Arial"/>
              </a:endParaRPr>
            </a:p>
          </p:txBody>
        </p:sp>
        <p:grpSp>
          <p:nvGrpSpPr>
            <p:cNvPr id="30" name="组合 15"/>
            <p:cNvGrpSpPr/>
            <p:nvPr/>
          </p:nvGrpSpPr>
          <p:grpSpPr>
            <a:xfrm>
              <a:off x="4188168" y="1149945"/>
              <a:ext cx="995510" cy="868332"/>
              <a:chOff x="4675188" y="2882900"/>
              <a:chExt cx="360362" cy="314325"/>
            </a:xfrm>
            <a:solidFill>
              <a:schemeClr val="bg1"/>
            </a:solidFill>
          </p:grpSpPr>
          <p:sp>
            <p:nvSpPr>
              <p:cNvPr id="31" name="AutoShape 43"/>
              <p:cNvSpPr/>
              <p:nvPr/>
            </p:nvSpPr>
            <p:spPr>
              <a:xfrm>
                <a:off x="4675188" y="2882900"/>
                <a:ext cx="360362" cy="2571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51" y="9367"/>
                    </a:moveTo>
                    <a:cubicBezTo>
                      <a:pt x="10901" y="9383"/>
                      <a:pt x="10851" y="9391"/>
                      <a:pt x="10800" y="9391"/>
                    </a:cubicBezTo>
                    <a:cubicBezTo>
                      <a:pt x="10748" y="9391"/>
                      <a:pt x="10698" y="9383"/>
                      <a:pt x="10648" y="9367"/>
                    </a:cubicBezTo>
                    <a:lnTo>
                      <a:pt x="1873" y="6550"/>
                    </a:lnTo>
                    <a:cubicBezTo>
                      <a:pt x="1566" y="6452"/>
                      <a:pt x="1349" y="6072"/>
                      <a:pt x="1349" y="5634"/>
                    </a:cubicBezTo>
                    <a:cubicBezTo>
                      <a:pt x="1349" y="5197"/>
                      <a:pt x="1566" y="4817"/>
                      <a:pt x="1873" y="4719"/>
                    </a:cubicBezTo>
                    <a:lnTo>
                      <a:pt x="10648" y="1902"/>
                    </a:lnTo>
                    <a:cubicBezTo>
                      <a:pt x="10698" y="1886"/>
                      <a:pt x="10748" y="1878"/>
                      <a:pt x="10800" y="1878"/>
                    </a:cubicBezTo>
                    <a:cubicBezTo>
                      <a:pt x="10851" y="1878"/>
                      <a:pt x="10901" y="1886"/>
                      <a:pt x="10951" y="1902"/>
                    </a:cubicBezTo>
                    <a:lnTo>
                      <a:pt x="19726" y="4719"/>
                    </a:lnTo>
                    <a:cubicBezTo>
                      <a:pt x="20033" y="4817"/>
                      <a:pt x="20249" y="5197"/>
                      <a:pt x="20249" y="5634"/>
                    </a:cubicBezTo>
                    <a:cubicBezTo>
                      <a:pt x="20249" y="6072"/>
                      <a:pt x="20033" y="6452"/>
                      <a:pt x="19726" y="6550"/>
                    </a:cubicBezTo>
                    <a:cubicBezTo>
                      <a:pt x="19726" y="6550"/>
                      <a:pt x="10951" y="9367"/>
                      <a:pt x="10951" y="9367"/>
                    </a:cubicBezTo>
                    <a:close/>
                    <a:moveTo>
                      <a:pt x="16874" y="16904"/>
                    </a:moveTo>
                    <a:cubicBezTo>
                      <a:pt x="16874" y="17942"/>
                      <a:pt x="14849" y="19721"/>
                      <a:pt x="10800" y="19721"/>
                    </a:cubicBezTo>
                    <a:cubicBezTo>
                      <a:pt x="6749" y="19721"/>
                      <a:pt x="4724" y="17942"/>
                      <a:pt x="4724" y="16904"/>
                    </a:cubicBezTo>
                    <a:lnTo>
                      <a:pt x="4724" y="9394"/>
                    </a:lnTo>
                    <a:lnTo>
                      <a:pt x="10353" y="11200"/>
                    </a:lnTo>
                    <a:cubicBezTo>
                      <a:pt x="10501" y="11246"/>
                      <a:pt x="10651" y="11269"/>
                      <a:pt x="10800" y="11269"/>
                    </a:cubicBezTo>
                    <a:cubicBezTo>
                      <a:pt x="10949" y="11269"/>
                      <a:pt x="11098" y="11246"/>
                      <a:pt x="11255" y="11198"/>
                    </a:cubicBezTo>
                    <a:lnTo>
                      <a:pt x="16874" y="9394"/>
                    </a:lnTo>
                    <a:cubicBezTo>
                      <a:pt x="16874" y="9394"/>
                      <a:pt x="16874" y="16904"/>
                      <a:pt x="16874" y="16904"/>
                    </a:cubicBezTo>
                    <a:close/>
                    <a:moveTo>
                      <a:pt x="21600" y="5634"/>
                    </a:moveTo>
                    <a:cubicBezTo>
                      <a:pt x="21600" y="4314"/>
                      <a:pt x="20954" y="3185"/>
                      <a:pt x="20030" y="2888"/>
                    </a:cubicBezTo>
                    <a:lnTo>
                      <a:pt x="11246" y="68"/>
                    </a:lnTo>
                    <a:cubicBezTo>
                      <a:pt x="11098" y="22"/>
                      <a:pt x="10949" y="0"/>
                      <a:pt x="10800" y="0"/>
                    </a:cubicBezTo>
                    <a:cubicBezTo>
                      <a:pt x="10651" y="0"/>
                      <a:pt x="10501" y="22"/>
                      <a:pt x="10344" y="71"/>
                    </a:cubicBezTo>
                    <a:lnTo>
                      <a:pt x="1570" y="2888"/>
                    </a:lnTo>
                    <a:cubicBezTo>
                      <a:pt x="645" y="3185"/>
                      <a:pt x="0" y="4314"/>
                      <a:pt x="0" y="5634"/>
                    </a:cubicBezTo>
                    <a:cubicBezTo>
                      <a:pt x="0" y="6955"/>
                      <a:pt x="645" y="8084"/>
                      <a:pt x="1569" y="8380"/>
                    </a:cubicBezTo>
                    <a:lnTo>
                      <a:pt x="3374" y="8960"/>
                    </a:lnTo>
                    <a:lnTo>
                      <a:pt x="3374" y="16904"/>
                    </a:lnTo>
                    <a:cubicBezTo>
                      <a:pt x="3374" y="19397"/>
                      <a:pt x="5425" y="21600"/>
                      <a:pt x="10800" y="21600"/>
                    </a:cubicBezTo>
                    <a:cubicBezTo>
                      <a:pt x="16174" y="21600"/>
                      <a:pt x="18224" y="19397"/>
                      <a:pt x="18224" y="16904"/>
                    </a:cubicBezTo>
                    <a:lnTo>
                      <a:pt x="18224" y="8960"/>
                    </a:lnTo>
                    <a:lnTo>
                      <a:pt x="20030" y="8380"/>
                    </a:lnTo>
                    <a:cubicBezTo>
                      <a:pt x="20954" y="8084"/>
                      <a:pt x="21600" y="6955"/>
                      <a:pt x="21600" y="5634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lvl="0" indent="0" algn="ctr" defTabSz="221456" eaLnBrk="1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 lang="ko-KR"/>
                </a:pPr>
                <a:endParaRPr kumimoji="0" lang="en-US" sz="1500" b="0" i="0" u="none" strike="noStrike" kern="0" cap="none" spc="0" normalizeH="0">
                  <a:solidFill>
                    <a:srgbClr val="222B34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/>
                  <a:sym typeface="Arial"/>
                </a:endParaRPr>
              </a:p>
            </p:txBody>
          </p:sp>
          <p:sp>
            <p:nvSpPr>
              <p:cNvPr id="32" name="AutoShape 44"/>
              <p:cNvSpPr/>
              <p:nvPr/>
            </p:nvSpPr>
            <p:spPr>
              <a:xfrm>
                <a:off x="5000625" y="2994025"/>
                <a:ext cx="22225" cy="123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963"/>
                    </a:moveTo>
                    <a:lnTo>
                      <a:pt x="0" y="19636"/>
                    </a:lnTo>
                    <a:cubicBezTo>
                      <a:pt x="0" y="20721"/>
                      <a:pt x="4841" y="21599"/>
                      <a:pt x="10800" y="21599"/>
                    </a:cubicBezTo>
                    <a:cubicBezTo>
                      <a:pt x="16758" y="21599"/>
                      <a:pt x="21600" y="20721"/>
                      <a:pt x="21600" y="19636"/>
                    </a:cubicBezTo>
                    <a:lnTo>
                      <a:pt x="21600" y="1963"/>
                    </a:lnTo>
                    <a:cubicBezTo>
                      <a:pt x="21600" y="878"/>
                      <a:pt x="16758" y="0"/>
                      <a:pt x="10800" y="0"/>
                    </a:cubicBezTo>
                    <a:cubicBezTo>
                      <a:pt x="4841" y="0"/>
                      <a:pt x="0" y="878"/>
                      <a:pt x="0" y="1963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lvl="0" indent="0" algn="ctr" defTabSz="221456" eaLnBrk="1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 lang="ko-KR"/>
                </a:pPr>
                <a:endParaRPr kumimoji="0" lang="en-US" sz="1500" b="0" i="0" u="none" strike="noStrike" kern="0" cap="none" spc="0" normalizeH="0">
                  <a:solidFill>
                    <a:srgbClr val="222B34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/>
                  <a:sym typeface="Arial"/>
                </a:endParaRPr>
              </a:p>
            </p:txBody>
          </p:sp>
          <p:sp>
            <p:nvSpPr>
              <p:cNvPr id="33" name="AutoShape 45"/>
              <p:cNvSpPr/>
              <p:nvPr/>
            </p:nvSpPr>
            <p:spPr>
              <a:xfrm>
                <a:off x="4989513" y="3128963"/>
                <a:ext cx="46037" cy="682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10427"/>
                      <a:pt x="0" y="14400"/>
                    </a:cubicBezTo>
                    <a:cubicBezTo>
                      <a:pt x="0" y="18372"/>
                      <a:pt x="4838" y="21599"/>
                      <a:pt x="10800" y="21599"/>
                    </a:cubicBezTo>
                    <a:cubicBezTo>
                      <a:pt x="16761" y="21599"/>
                      <a:pt x="21600" y="18372"/>
                      <a:pt x="21600" y="14400"/>
                    </a:cubicBezTo>
                    <a:cubicBezTo>
                      <a:pt x="21600" y="10427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lvl="0" indent="0" algn="ctr" defTabSz="221456" eaLnBrk="1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 lang="ko-KR"/>
                </a:pPr>
                <a:endParaRPr kumimoji="0" lang="en-US" sz="1500" b="0" i="0" u="none" strike="noStrike" kern="0" cap="none" spc="0" normalizeH="0">
                  <a:solidFill>
                    <a:srgbClr val="222B34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/>
                  <a:sym typeface="Arial"/>
                </a:endParaRPr>
              </a:p>
            </p:txBody>
          </p:sp>
        </p:grpSp>
      </p:grpSp>
      <p:sp>
        <p:nvSpPr>
          <p:cNvPr id="34" name="타원 2"/>
          <p:cNvSpPr/>
          <p:nvPr/>
        </p:nvSpPr>
        <p:spPr>
          <a:xfrm>
            <a:off x="3955473" y="962891"/>
            <a:ext cx="1267691" cy="13315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35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62339" y="1131924"/>
            <a:ext cx="877525" cy="87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2"/>
          <p:cNvSpPr/>
          <p:nvPr/>
        </p:nvSpPr>
        <p:spPr>
          <a:xfrm>
            <a:off x="388823" y="486078"/>
            <a:ext cx="1226617" cy="4073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필요기능</a:t>
            </a:r>
            <a:endParaRPr lang="ko-KR" altLang="en-US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09925" y="1372425"/>
            <a:ext cx="1440000" cy="144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76950" y="1430937"/>
            <a:ext cx="1440000" cy="144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8075" y="1446225"/>
            <a:ext cx="1440000" cy="1440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 rot="0"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46" name="TextBox 48"/>
          <p:cNvSpPr txBox="1"/>
          <p:nvPr/>
        </p:nvSpPr>
        <p:spPr>
          <a:xfrm>
            <a:off x="1354136" y="3231832"/>
            <a:ext cx="1695103" cy="39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000">
                <a:latin typeface="나눔바른고딕"/>
                <a:ea typeface="나눔바른고딕"/>
              </a:rPr>
              <a:t>일반인</a:t>
            </a:r>
            <a:endParaRPr lang="ko-KR" altLang="en-US" sz="2000">
              <a:latin typeface="나눔바른고딕"/>
              <a:ea typeface="나눔바른고딕"/>
            </a:endParaRPr>
          </a:p>
        </p:txBody>
      </p:sp>
      <p:sp>
        <p:nvSpPr>
          <p:cNvPr id="47" name="TextBox 48"/>
          <p:cNvSpPr txBox="1"/>
          <p:nvPr/>
        </p:nvSpPr>
        <p:spPr>
          <a:xfrm>
            <a:off x="4152899" y="3202543"/>
            <a:ext cx="1695103" cy="396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000">
                <a:latin typeface="나눔바른고딕"/>
                <a:ea typeface="나눔바른고딕"/>
              </a:rPr>
              <a:t>버스커</a:t>
            </a:r>
            <a:endParaRPr lang="ko-KR" altLang="en-US" sz="2000">
              <a:latin typeface="나눔바른고딕"/>
              <a:ea typeface="나눔바른고딕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6934200" y="3200400"/>
            <a:ext cx="1695104" cy="39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000">
                <a:latin typeface="나눔바른고딕"/>
                <a:ea typeface="나눔바른고딕"/>
              </a:rPr>
              <a:t>제공자</a:t>
            </a:r>
            <a:endParaRPr lang="ko-KR" altLang="en-US" sz="2000">
              <a:latin typeface="나눔바른고딕"/>
              <a:ea typeface="나눔바른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2"/>
          <p:cNvSpPr/>
          <p:nvPr/>
        </p:nvSpPr>
        <p:spPr>
          <a:xfrm>
            <a:off x="388822" y="486078"/>
            <a:ext cx="2179118" cy="4073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필요기능(일반인)</a:t>
            </a:r>
            <a:endParaRPr lang="ko-KR" altLang="en-US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16000" y="1324800"/>
            <a:ext cx="1080000" cy="108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53200" y="1296000"/>
            <a:ext cx="1080000" cy="108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29450" y="1160475"/>
            <a:ext cx="1440000" cy="1440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 rot="0"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44" name="TextBox 48"/>
          <p:cNvSpPr txBox="1"/>
          <p:nvPr/>
        </p:nvSpPr>
        <p:spPr>
          <a:xfrm>
            <a:off x="867842" y="2989064"/>
            <a:ext cx="4455765" cy="542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000">
                <a:latin typeface="나눔바른고딕"/>
                <a:ea typeface="나눔바른고딕"/>
              </a:rPr>
              <a:t>- </a:t>
            </a:r>
            <a:r>
              <a:rPr lang="ko-KR" altLang="en-US" sz="3000">
                <a:solidFill>
                  <a:srgbClr val="ff6600"/>
                </a:solidFill>
                <a:latin typeface="나눔바른고딕"/>
                <a:ea typeface="나눔바른고딕"/>
              </a:rPr>
              <a:t>공연/ 버스킹 스케줄</a:t>
            </a:r>
            <a:endParaRPr lang="ko-KR" altLang="en-US" sz="3000">
              <a:solidFill>
                <a:srgbClr val="ff6600"/>
              </a:solidFill>
              <a:latin typeface="나눔바른고딕"/>
              <a:ea typeface="나눔바른고딕"/>
            </a:endParaRPr>
          </a:p>
        </p:txBody>
      </p:sp>
      <p:sp>
        <p:nvSpPr>
          <p:cNvPr id="45" name="TextBox 48"/>
          <p:cNvSpPr txBox="1"/>
          <p:nvPr/>
        </p:nvSpPr>
        <p:spPr>
          <a:xfrm>
            <a:off x="2182812" y="3811587"/>
            <a:ext cx="4036666" cy="312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500">
                <a:latin typeface="나눔바른고딕"/>
                <a:ea typeface="나눔바른고딕"/>
              </a:rPr>
              <a:t>- 컨텐츠</a:t>
            </a:r>
            <a:endParaRPr lang="ko-KR" altLang="en-US" sz="1500">
              <a:latin typeface="나눔바른고딕"/>
              <a:ea typeface="나눔바른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Arial">
  <a:themeElements>
    <a:clrScheme name="沉稳简约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2b34"/>
      </a:accent1>
      <a:accent2>
        <a:srgbClr val="f6f4f7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954f72"/>
      </a:folHlink>
    </a:clrScheme>
    <a:fontScheme name="自定义 1">
      <a:majorFont>
        <a:latin typeface="Arial"/>
        <a:ea typeface="Arial"/>
        <a:cs typeface=""/>
      </a:majorFont>
      <a:minorFont>
        <a:latin typeface="Calibri Light"/>
        <a:ea typeface="Arial"/>
        <a:cs typeface=""/>
      </a:minorFont>
    </a:fontScheme>
    <a:fmtScheme name="Arial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2147483647"/>
        <a:ea typeface=""/>
        <a:cs typeface=""/>
        <a:font script="Jpan" typeface="MS PGothic"/>
        <a:font script="Hang" typeface="맑은 고딕"/>
        <a:font script="Hans" typeface="Arial"/>
        <a:font script="Hant" typeface="Arial"/>
        <a:font script="Arab" typeface="Arial"/>
        <a:font script="Hebr" typeface="Arial"/>
        <a:font script="Thai" typeface="Arial"/>
        <a:font script="Ethi" typeface="Arial"/>
        <a:font script="Beng" typeface="Arial"/>
        <a:font script="Gujr" typeface="Arial"/>
        <a:font script="Khmr" typeface="Arial"/>
        <a:font script="Knda" typeface="Arial"/>
        <a:font script="Guru" typeface="Arial"/>
        <a:font script="Cans" typeface="Arial"/>
        <a:font script="Cher" typeface="Arial"/>
        <a:font script="Yiii" typeface="Arial"/>
        <a:font script="Tibt" typeface="Arial"/>
        <a:font script="Thaa" typeface="Arial"/>
        <a:font script="Deva" typeface="Arial"/>
        <a:font script="Telu" typeface="Arial"/>
        <a:font script="Taml" typeface="Arial"/>
        <a:font script="Syrc" typeface="Arial"/>
        <a:font script="Orya" typeface="Arial"/>
        <a:font script="Mlym" typeface="Arial"/>
        <a:font script="Laoo" typeface="Arial"/>
        <a:font script="Sinh" typeface="Arial"/>
        <a:font script="Mong" typeface="Arial"/>
        <a:font script="Viet" typeface="Arial"/>
        <a:font script="Uigh" typeface="Arial"/>
        <a:font script="Geor" typeface="Arial"/>
      </a:majorFont>
      <a:minorFont>
        <a:latin typeface="Calibri" panose="2147483647"/>
        <a:ea typeface=""/>
        <a:cs typeface=""/>
        <a:font script="Jpan" typeface="MS PGothic"/>
        <a:font script="Hang" typeface="맑은 고딕"/>
        <a:font script="Hans" typeface="Arial"/>
        <a:font script="Hant" typeface="Arial"/>
        <a:font script="Arab" typeface="Arial"/>
        <a:font script="Hebr" typeface="Arial"/>
        <a:font script="Thai" typeface="Arial"/>
        <a:font script="Ethi" typeface="Arial"/>
        <a:font script="Beng" typeface="Arial"/>
        <a:font script="Gujr" typeface="Arial"/>
        <a:font script="Khmr" typeface="Arial"/>
        <a:font script="Knda" typeface="Arial"/>
        <a:font script="Guru" typeface="Arial"/>
        <a:font script="Cans" typeface="Arial"/>
        <a:font script="Cher" typeface="Arial"/>
        <a:font script="Yiii" typeface="Arial"/>
        <a:font script="Tibt" typeface="Arial"/>
        <a:font script="Thaa" typeface="Arial"/>
        <a:font script="Deva" typeface="Arial"/>
        <a:font script="Telu" typeface="Arial"/>
        <a:font script="Taml" typeface="Arial"/>
        <a:font script="Syrc" typeface="Arial"/>
        <a:font script="Orya" typeface="Arial"/>
        <a:font script="Mlym" typeface="Arial"/>
        <a:font script="Laoo" typeface="Arial"/>
        <a:font script="Sinh" typeface="Arial"/>
        <a:font script="Mong" typeface="Arial"/>
        <a:font script="Viet" typeface="Arial"/>
        <a:font script="Uigh" typeface="Arial"/>
        <a:font script="Geor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"/>
        <a:ea typeface=""/>
        <a:cs typeface=""/>
        <a:font script="Jpan" typeface="Arial"/>
        <a:font script="Hang" typeface="맑은 고딕"/>
        <a:font script="Hans" typeface="Arial Light"/>
        <a:font script="Hant" typeface="Arial"/>
        <a:font script="Arab" typeface="Arial"/>
        <a:font script="Hebr" typeface="Arial"/>
        <a:font script="Thai" typeface="Arial"/>
        <a:font script="Ethi" typeface="Arial"/>
        <a:font script="Beng" typeface="Arial"/>
        <a:font script="Gujr" typeface="Arial"/>
        <a:font script="Khmr" typeface="Arial"/>
        <a:font script="Knda" typeface="Arial"/>
        <a:font script="Guru" typeface="Arial"/>
        <a:font script="Cans" typeface="Arial"/>
        <a:font script="Cher" typeface="Arial"/>
        <a:font script="Yiii" typeface="Arial"/>
        <a:font script="Tibt" typeface="Arial"/>
        <a:font script="Thaa" typeface="Arial"/>
        <a:font script="Deva" typeface="Arial"/>
        <a:font script="Telu" typeface="Arial"/>
        <a:font script="Taml" typeface="Arial"/>
        <a:font script="Syrc" typeface="Arial"/>
        <a:font script="Orya" typeface="Arial"/>
        <a:font script="Mlym" typeface="Arial"/>
        <a:font script="Laoo" typeface="Arial"/>
        <a:font script="Sinh" typeface="Arial"/>
        <a:font script="Mong" typeface="Arial"/>
        <a:font script="Viet" typeface="Arial"/>
        <a:font script="Uigh" typeface="Arial"/>
        <a:font script="Geor" typeface="Arial"/>
      </a:majorFont>
      <a:minorFont>
        <a:latin typeface="맑은 고딕" panose="2147483647"/>
        <a:ea typeface=""/>
        <a:cs typeface=""/>
        <a:font script="Jpan" typeface="Arial"/>
        <a:font script="Hang" typeface="맑은 고딕"/>
        <a:font script="Hans" typeface="Arial"/>
        <a:font script="Hant" typeface="Arial"/>
        <a:font script="Arab" typeface="Arial"/>
        <a:font script="Hebr" typeface="Arial"/>
        <a:font script="Thai" typeface="Arial"/>
        <a:font script="Ethi" typeface="Arial"/>
        <a:font script="Beng" typeface="Arial"/>
        <a:font script="Gujr" typeface="Arial"/>
        <a:font script="Khmr" typeface="Arial"/>
        <a:font script="Knda" typeface="Arial"/>
        <a:font script="Guru" typeface="Arial"/>
        <a:font script="Cans" typeface="Arial"/>
        <a:font script="Cher" typeface="Arial"/>
        <a:font script="Yiii" typeface="Arial"/>
        <a:font script="Tibt" typeface="Arial"/>
        <a:font script="Thaa" typeface="Arial"/>
        <a:font script="Deva" typeface="Arial"/>
        <a:font script="Telu" typeface="Arial"/>
        <a:font script="Taml" typeface="Arial"/>
        <a:font script="Syrc" typeface="Arial"/>
        <a:font script="Orya" typeface="Arial"/>
        <a:font script="Mlym" typeface="Arial"/>
        <a:font script="Laoo" typeface="Arial"/>
        <a:font script="Sinh" typeface="Arial"/>
        <a:font script="Mong" typeface="Arial"/>
        <a:font script="Viet" typeface="Arial"/>
        <a:font script="Uigh" typeface="Arial"/>
        <a:font script="Geor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1417</ep:Words>
  <ep:PresentationFormat>화면 슬라이드 쇼(16:9)</ep:PresentationFormat>
  <ep:Paragraphs>369</ep:Paragraphs>
  <ep:Slides>75</ep:Slides>
  <ep:Notes>52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ep:HeadingPairs>
  <ep:TitlesOfParts>
    <vt:vector size="76" baseType="lpstr">
      <vt:lpstr>Arial</vt:lpstr>
      <vt:lpstr>슬라이드 1</vt:lpstr>
      <vt:lpstr>PowerPoint 프레젠테이션</vt:lpstr>
      <vt:lpstr>슬라이드 3</vt:lpstr>
      <vt:lpstr>PowerPoint 프레젠테이션</vt:lpstr>
      <vt:lpstr>PowerPoint 프레젠테이션</vt:lpstr>
      <vt:lpstr>PowerPoint 프레젠테이션</vt:lpstr>
      <vt:lpstr>PowerPoint 프레젠테이션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category>pptmoa.com</cp:category>
  <cp:contentStatus>pptmoa.com</cp:contentStatus>
  <dcterms:created xsi:type="dcterms:W3CDTF">2018-09-27T07:27:54.000</dcterms:created>
  <cp:keywords>pptmoa.com</cp:keywords>
  <cp:lastModifiedBy>samsung</cp:lastModifiedBy>
  <dcterms:modified xsi:type="dcterms:W3CDTF">2018-12-17T08:01:25.977</dcterms:modified>
  <cp:revision>52</cp:revision>
  <cp:version>0906.0100.01</cp:version>
</cp:coreProperties>
</file>